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6" r:id="rId5"/>
    <p:sldMasterId id="2147483668" r:id="rId6"/>
  </p:sldMasterIdLst>
  <p:notesMasterIdLst>
    <p:notesMasterId r:id="rId18"/>
  </p:notesMasterIdLst>
  <p:handoutMasterIdLst>
    <p:handoutMasterId r:id="rId19"/>
  </p:handoutMasterIdLst>
  <p:sldIdLst>
    <p:sldId id="265" r:id="rId7"/>
    <p:sldId id="267" r:id="rId8"/>
    <p:sldId id="273" r:id="rId9"/>
    <p:sldId id="269" r:id="rId10"/>
    <p:sldId id="270" r:id="rId11"/>
    <p:sldId id="274" r:id="rId12"/>
    <p:sldId id="275" r:id="rId13"/>
    <p:sldId id="276" r:id="rId14"/>
    <p:sldId id="277" r:id="rId15"/>
    <p:sldId id="278" r:id="rId16"/>
    <p:sldId id="280" r:id="rId17"/>
  </p:sldIdLst>
  <p:sldSz cx="9144000" cy="6858000" type="screen4x3"/>
  <p:notesSz cx="6858000" cy="9144000"/>
  <p:custDataLst>
    <p:tags r:id="rId2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os="187">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e Littlehales" initials="JL" lastIdx="2" clrIdx="0">
    <p:extLst>
      <p:ext uri="{19B8F6BF-5375-455C-9EA6-DF929625EA0E}">
        <p15:presenceInfo xmlns:p15="http://schemas.microsoft.com/office/powerpoint/2012/main" userId="S-1-5-21-2510641317-1238086002-3281934144-367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E9D684-1B53-4759-ABD9-6F769B84607E}" v="83" dt="2019-09-09T11:40:25.616"/>
    <p1510:client id="{6793A545-137F-432C-8BD0-61742E52F682}" v="40" dt="2019-09-09T21:23:30.824"/>
    <p1510:client id="{6D6CF399-8CF0-4094-B2A2-BAF508598BE7}" v="13" dt="2019-09-10T08:54:50.821"/>
    <p1510:client id="{7C2DA116-7783-4F8D-81B2-9693116A2255}" v="11" dt="2019-09-11T14:28:15.845"/>
    <p1510:client id="{874751FA-0E1F-4270-B6FA-338C0DC4673B}" v="2" dt="2019-09-10T06:40:01.001"/>
    <p1510:client id="{8DC33B9F-9209-4BBE-BABF-E288EF7CBC79}" v="61" dt="2019-09-11T12:24:32.053"/>
    <p1510:client id="{C18BE97F-11D5-4F61-B894-B5866096D9AB}" v="2" dt="2019-09-09T21:26:13.505"/>
    <p1510:client id="{D3990682-EAF0-40C6-AB41-C78E9E6E0007}" v="46" dt="2019-09-10T08:24:27.377"/>
    <p1510:client id="{E30442F6-AF57-4411-9311-1DC5FA941794}" v="1" dt="2019-09-11T08:55:03.571"/>
    <p1510:client id="{E8593B75-E5B7-4BDB-93E8-8CFE0AF4DB31}" v="41" dt="2019-09-09T11:21:35.978"/>
    <p1510:client id="{EAF3CE25-7944-475D-8CF5-B480891F1E6F}" v="23" dt="2019-09-11T13:27:13.1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5" d="100"/>
          <a:sy n="85" d="100"/>
        </p:scale>
        <p:origin x="84" y="612"/>
      </p:cViewPr>
      <p:guideLst>
        <p:guide orient="horz"/>
        <p:guide pos="187"/>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nise Conway" userId="S::admn1020@ox.ac.uk::37e3c0e0-c069-480c-9ab5-d4781816eee9" providerId="AD" clId="Web-{40B11E85-1F13-4293-BF71-84DB19D97055}"/>
    <pc:docChg chg="modSld">
      <pc:chgData name="Denise Conway" userId="S::admn1020@ox.ac.uk::37e3c0e0-c069-480c-9ab5-d4781816eee9" providerId="AD" clId="Web-{40B11E85-1F13-4293-BF71-84DB19D97055}" dt="2019-09-08T15:40:28.136" v="310" actId="20577"/>
      <pc:docMkLst>
        <pc:docMk/>
      </pc:docMkLst>
      <pc:sldChg chg="modSp">
        <pc:chgData name="Denise Conway" userId="S::admn1020@ox.ac.uk::37e3c0e0-c069-480c-9ab5-d4781816eee9" providerId="AD" clId="Web-{40B11E85-1F13-4293-BF71-84DB19D97055}" dt="2019-09-08T15:40:28.136" v="310" actId="20577"/>
        <pc:sldMkLst>
          <pc:docMk/>
          <pc:sldMk cId="1270780097" sldId="273"/>
        </pc:sldMkLst>
        <pc:spChg chg="mod">
          <ac:chgData name="Denise Conway" userId="S::admn1020@ox.ac.uk::37e3c0e0-c069-480c-9ab5-d4781816eee9" providerId="AD" clId="Web-{40B11E85-1F13-4293-BF71-84DB19D97055}" dt="2019-09-08T15:40:28.136" v="310" actId="20577"/>
          <ac:spMkLst>
            <pc:docMk/>
            <pc:sldMk cId="1270780097" sldId="273"/>
            <ac:spMk id="3" creationId="{2539A215-FA7C-40F0-BC71-6F90068E5CEF}"/>
          </ac:spMkLst>
        </pc:spChg>
      </pc:sldChg>
    </pc:docChg>
  </pc:docChgLst>
  <pc:docChgLst>
    <pc:chgData name="Graham Ingram" userId="S::ouit0756@ox.ac.uk::e78c9e2c-13de-4796-aa88-63327a5e7597" providerId="AD" clId="Web-{E30442F6-AF57-4411-9311-1DC5FA941794}"/>
    <pc:docChg chg="delSld">
      <pc:chgData name="Graham Ingram" userId="S::ouit0756@ox.ac.uk::e78c9e2c-13de-4796-aa88-63327a5e7597" providerId="AD" clId="Web-{E30442F6-AF57-4411-9311-1DC5FA941794}" dt="2019-09-11T08:55:03.571" v="0"/>
      <pc:docMkLst>
        <pc:docMk/>
      </pc:docMkLst>
      <pc:sldChg chg="del">
        <pc:chgData name="Graham Ingram" userId="S::ouit0756@ox.ac.uk::e78c9e2c-13de-4796-aa88-63327a5e7597" providerId="AD" clId="Web-{E30442F6-AF57-4411-9311-1DC5FA941794}" dt="2019-09-11T08:55:03.571" v="0"/>
        <pc:sldMkLst>
          <pc:docMk/>
          <pc:sldMk cId="970764951" sldId="257"/>
        </pc:sldMkLst>
      </pc:sldChg>
    </pc:docChg>
  </pc:docChgLst>
  <pc:docChgLst>
    <pc:chgData name="Graham Ingram" userId="S::ouit0756@ox.ac.uk::e78c9e2c-13de-4796-aa88-63327a5e7597" providerId="AD" clId="Web-{6D6CF399-8CF0-4094-B2A2-BAF508598BE7}"/>
    <pc:docChg chg="modSld">
      <pc:chgData name="Graham Ingram" userId="S::ouit0756@ox.ac.uk::e78c9e2c-13de-4796-aa88-63327a5e7597" providerId="AD" clId="Web-{6D6CF399-8CF0-4094-B2A2-BAF508598BE7}" dt="2019-09-10T08:54:50.821" v="11" actId="20577"/>
      <pc:docMkLst>
        <pc:docMk/>
      </pc:docMkLst>
      <pc:sldChg chg="modSp">
        <pc:chgData name="Graham Ingram" userId="S::ouit0756@ox.ac.uk::e78c9e2c-13de-4796-aa88-63327a5e7597" providerId="AD" clId="Web-{6D6CF399-8CF0-4094-B2A2-BAF508598BE7}" dt="2019-09-10T08:54:48.493" v="9" actId="20577"/>
        <pc:sldMkLst>
          <pc:docMk/>
          <pc:sldMk cId="970764951" sldId="257"/>
        </pc:sldMkLst>
        <pc:spChg chg="mod">
          <ac:chgData name="Graham Ingram" userId="S::ouit0756@ox.ac.uk::e78c9e2c-13de-4796-aa88-63327a5e7597" providerId="AD" clId="Web-{6D6CF399-8CF0-4094-B2A2-BAF508598BE7}" dt="2019-09-10T08:54:48.493" v="9" actId="20577"/>
          <ac:spMkLst>
            <pc:docMk/>
            <pc:sldMk cId="970764951" sldId="257"/>
            <ac:spMk id="3" creationId="{00000000-0000-0000-0000-000000000000}"/>
          </ac:spMkLst>
        </pc:spChg>
      </pc:sldChg>
      <pc:sldChg chg="modSp">
        <pc:chgData name="Graham Ingram" userId="S::ouit0756@ox.ac.uk::e78c9e2c-13de-4796-aa88-63327a5e7597" providerId="AD" clId="Web-{6D6CF399-8CF0-4094-B2A2-BAF508598BE7}" dt="2019-09-10T08:54:32.524" v="4" actId="20577"/>
        <pc:sldMkLst>
          <pc:docMk/>
          <pc:sldMk cId="4277764138" sldId="259"/>
        </pc:sldMkLst>
        <pc:spChg chg="mod">
          <ac:chgData name="Graham Ingram" userId="S::ouit0756@ox.ac.uk::e78c9e2c-13de-4796-aa88-63327a5e7597" providerId="AD" clId="Web-{6D6CF399-8CF0-4094-B2A2-BAF508598BE7}" dt="2019-09-10T08:54:32.524" v="4" actId="20577"/>
          <ac:spMkLst>
            <pc:docMk/>
            <pc:sldMk cId="4277764138" sldId="259"/>
            <ac:spMk id="3" creationId="{00000000-0000-0000-0000-000000000000}"/>
          </ac:spMkLst>
        </pc:spChg>
      </pc:sldChg>
    </pc:docChg>
  </pc:docChgLst>
  <pc:docChgLst>
    <pc:chgData name="Graham Ingram" userId="S::ouit0756@ox.ac.uk::e78c9e2c-13de-4796-aa88-63327a5e7597" providerId="AD" clId="Web-{6793A545-137F-432C-8BD0-61742E52F682}"/>
    <pc:docChg chg="addSld delSld modSld">
      <pc:chgData name="Graham Ingram" userId="S::ouit0756@ox.ac.uk::e78c9e2c-13de-4796-aa88-63327a5e7597" providerId="AD" clId="Web-{6793A545-137F-432C-8BD0-61742E52F682}" dt="2019-09-09T21:23:30.824" v="37"/>
      <pc:docMkLst>
        <pc:docMk/>
      </pc:docMkLst>
      <pc:sldChg chg="addSp delSp modSp">
        <pc:chgData name="Graham Ingram" userId="S::ouit0756@ox.ac.uk::e78c9e2c-13de-4796-aa88-63327a5e7597" providerId="AD" clId="Web-{6793A545-137F-432C-8BD0-61742E52F682}" dt="2019-09-09T21:23:30.824" v="37"/>
        <pc:sldMkLst>
          <pc:docMk/>
          <pc:sldMk cId="217660706" sldId="277"/>
        </pc:sldMkLst>
        <pc:spChg chg="add del mod">
          <ac:chgData name="Graham Ingram" userId="S::ouit0756@ox.ac.uk::e78c9e2c-13de-4796-aa88-63327a5e7597" providerId="AD" clId="Web-{6793A545-137F-432C-8BD0-61742E52F682}" dt="2019-09-09T21:23:30.824" v="37"/>
          <ac:spMkLst>
            <pc:docMk/>
            <pc:sldMk cId="217660706" sldId="277"/>
            <ac:spMk id="4" creationId="{D9502725-C8DE-4C1D-8213-C55252514903}"/>
          </ac:spMkLst>
        </pc:spChg>
        <pc:spChg chg="mod ord">
          <ac:chgData name="Graham Ingram" userId="S::ouit0756@ox.ac.uk::e78c9e2c-13de-4796-aa88-63327a5e7597" providerId="AD" clId="Web-{6793A545-137F-432C-8BD0-61742E52F682}" dt="2019-09-09T21:06:22.575" v="6"/>
          <ac:spMkLst>
            <pc:docMk/>
            <pc:sldMk cId="217660706" sldId="277"/>
            <ac:spMk id="5" creationId="{A2E985A0-4D7B-4CD3-B88C-E33AA4D93D03}"/>
          </ac:spMkLst>
        </pc:spChg>
        <pc:spChg chg="add">
          <ac:chgData name="Graham Ingram" userId="S::ouit0756@ox.ac.uk::e78c9e2c-13de-4796-aa88-63327a5e7597" providerId="AD" clId="Web-{6793A545-137F-432C-8BD0-61742E52F682}" dt="2019-09-09T21:06:22.575" v="6"/>
          <ac:spMkLst>
            <pc:docMk/>
            <pc:sldMk cId="217660706" sldId="277"/>
            <ac:spMk id="8" creationId="{01D0AF59-99C3-4251-AB9A-C966C6AD4400}"/>
          </ac:spMkLst>
        </pc:spChg>
        <pc:spChg chg="add">
          <ac:chgData name="Graham Ingram" userId="S::ouit0756@ox.ac.uk::e78c9e2c-13de-4796-aa88-63327a5e7597" providerId="AD" clId="Web-{6793A545-137F-432C-8BD0-61742E52F682}" dt="2019-09-09T21:06:22.575" v="6"/>
          <ac:spMkLst>
            <pc:docMk/>
            <pc:sldMk cId="217660706" sldId="277"/>
            <ac:spMk id="9" creationId="{1855405F-37A2-4869-9154-F8BE3BECE6C3}"/>
          </ac:spMkLst>
        </pc:spChg>
        <pc:spChg chg="add del">
          <ac:chgData name="Graham Ingram" userId="S::ouit0756@ox.ac.uk::e78c9e2c-13de-4796-aa88-63327a5e7597" providerId="AD" clId="Web-{6793A545-137F-432C-8BD0-61742E52F682}" dt="2019-09-09T21:06:22.575" v="5"/>
          <ac:spMkLst>
            <pc:docMk/>
            <pc:sldMk cId="217660706" sldId="277"/>
            <ac:spMk id="10" creationId="{32BC26D8-82FB-445E-AA49-62A77D7C1EE0}"/>
          </ac:spMkLst>
        </pc:spChg>
        <pc:spChg chg="add del">
          <ac:chgData name="Graham Ingram" userId="S::ouit0756@ox.ac.uk::e78c9e2c-13de-4796-aa88-63327a5e7597" providerId="AD" clId="Web-{6793A545-137F-432C-8BD0-61742E52F682}" dt="2019-09-09T21:06:22.575" v="5"/>
          <ac:spMkLst>
            <pc:docMk/>
            <pc:sldMk cId="217660706" sldId="277"/>
            <ac:spMk id="12" creationId="{CB44330D-EA18-4254-AA95-EB49948539B8}"/>
          </ac:spMkLst>
        </pc:spChg>
        <pc:picChg chg="add mod">
          <ac:chgData name="Graham Ingram" userId="S::ouit0756@ox.ac.uk::e78c9e2c-13de-4796-aa88-63327a5e7597" providerId="AD" clId="Web-{6793A545-137F-432C-8BD0-61742E52F682}" dt="2019-09-09T21:06:22.575" v="6"/>
          <ac:picMkLst>
            <pc:docMk/>
            <pc:sldMk cId="217660706" sldId="277"/>
            <ac:picMk id="2" creationId="{1010537C-FC0A-438E-B117-A7A4C28CA7E9}"/>
          </ac:picMkLst>
        </pc:picChg>
        <pc:picChg chg="del">
          <ac:chgData name="Graham Ingram" userId="S::ouit0756@ox.ac.uk::e78c9e2c-13de-4796-aa88-63327a5e7597" providerId="AD" clId="Web-{6793A545-137F-432C-8BD0-61742E52F682}" dt="2019-09-09T21:05:42.435" v="0"/>
          <ac:picMkLst>
            <pc:docMk/>
            <pc:sldMk cId="217660706" sldId="277"/>
            <ac:picMk id="7" creationId="{DE34199D-300B-4203-8CF1-8D64DBFA7474}"/>
          </ac:picMkLst>
        </pc:picChg>
      </pc:sldChg>
      <pc:sldChg chg="new del">
        <pc:chgData name="Graham Ingram" userId="S::ouit0756@ox.ac.uk::e78c9e2c-13de-4796-aa88-63327a5e7597" providerId="AD" clId="Web-{6793A545-137F-432C-8BD0-61742E52F682}" dt="2019-09-09T21:13:13.338" v="8"/>
        <pc:sldMkLst>
          <pc:docMk/>
          <pc:sldMk cId="3556572665" sldId="278"/>
        </pc:sldMkLst>
      </pc:sldChg>
      <pc:sldChg chg="addSp delSp modSp new del mod setBg">
        <pc:chgData name="Graham Ingram" userId="S::ouit0756@ox.ac.uk::e78c9e2c-13de-4796-aa88-63327a5e7597" providerId="AD" clId="Web-{6793A545-137F-432C-8BD0-61742E52F682}" dt="2019-09-09T21:21:19.118" v="25"/>
        <pc:sldMkLst>
          <pc:docMk/>
          <pc:sldMk cId="4288511859" sldId="278"/>
        </pc:sldMkLst>
        <pc:spChg chg="mod ord">
          <ac:chgData name="Graham Ingram" userId="S::ouit0756@ox.ac.uk::e78c9e2c-13de-4796-aa88-63327a5e7597" providerId="AD" clId="Web-{6793A545-137F-432C-8BD0-61742E52F682}" dt="2019-09-09T21:20:14.166" v="20"/>
          <ac:spMkLst>
            <pc:docMk/>
            <pc:sldMk cId="4288511859" sldId="278"/>
            <ac:spMk id="2" creationId="{3FD0564C-F0B5-439E-AF48-5622C4500961}"/>
          </ac:spMkLst>
        </pc:spChg>
        <pc:spChg chg="add del">
          <ac:chgData name="Graham Ingram" userId="S::ouit0756@ox.ac.uk::e78c9e2c-13de-4796-aa88-63327a5e7597" providerId="AD" clId="Web-{6793A545-137F-432C-8BD0-61742E52F682}" dt="2019-09-09T21:20:14.181" v="21"/>
          <ac:spMkLst>
            <pc:docMk/>
            <pc:sldMk cId="4288511859" sldId="278"/>
            <ac:spMk id="12" creationId="{072326FC-7086-4F2D-9E6A-130E82BCB8E1}"/>
          </ac:spMkLst>
        </pc:spChg>
        <pc:spChg chg="add del">
          <ac:chgData name="Graham Ingram" userId="S::ouit0756@ox.ac.uk::e78c9e2c-13de-4796-aa88-63327a5e7597" providerId="AD" clId="Web-{6793A545-137F-432C-8BD0-61742E52F682}" dt="2019-09-09T21:20:14.181" v="21"/>
          <ac:spMkLst>
            <pc:docMk/>
            <pc:sldMk cId="4288511859" sldId="278"/>
            <ac:spMk id="14" creationId="{8E683379-C21E-4309-8CF8-50646AFA4999}"/>
          </ac:spMkLst>
        </pc:spChg>
        <pc:spChg chg="add">
          <ac:chgData name="Graham Ingram" userId="S::ouit0756@ox.ac.uk::e78c9e2c-13de-4796-aa88-63327a5e7597" providerId="AD" clId="Web-{6793A545-137F-432C-8BD0-61742E52F682}" dt="2019-09-09T21:20:14.181" v="21"/>
          <ac:spMkLst>
            <pc:docMk/>
            <pc:sldMk cId="4288511859" sldId="278"/>
            <ac:spMk id="16" creationId="{072326FC-7086-4F2D-9E6A-130E82BCB8E1}"/>
          </ac:spMkLst>
        </pc:spChg>
        <pc:spChg chg="add del">
          <ac:chgData name="Graham Ingram" userId="S::ouit0756@ox.ac.uk::e78c9e2c-13de-4796-aa88-63327a5e7597" providerId="AD" clId="Web-{6793A545-137F-432C-8BD0-61742E52F682}" dt="2019-09-09T21:20:14.166" v="20"/>
          <ac:spMkLst>
            <pc:docMk/>
            <pc:sldMk cId="4288511859" sldId="278"/>
            <ac:spMk id="19" creationId="{6FF0F0B8-5B06-4174-9742-1FD7ABE712A7}"/>
          </ac:spMkLst>
        </pc:spChg>
        <pc:spChg chg="add">
          <ac:chgData name="Graham Ingram" userId="S::ouit0756@ox.ac.uk::e78c9e2c-13de-4796-aa88-63327a5e7597" providerId="AD" clId="Web-{6793A545-137F-432C-8BD0-61742E52F682}" dt="2019-09-09T21:20:14.181" v="21"/>
          <ac:spMkLst>
            <pc:docMk/>
            <pc:sldMk cId="4288511859" sldId="278"/>
            <ac:spMk id="21" creationId="{8E683379-C21E-4309-8CF8-50646AFA4999}"/>
          </ac:spMkLst>
        </pc:spChg>
        <pc:picChg chg="add del mod">
          <ac:chgData name="Graham Ingram" userId="S::ouit0756@ox.ac.uk::e78c9e2c-13de-4796-aa88-63327a5e7597" providerId="AD" clId="Web-{6793A545-137F-432C-8BD0-61742E52F682}" dt="2019-09-09T21:16:29.259" v="12"/>
          <ac:picMkLst>
            <pc:docMk/>
            <pc:sldMk cId="4288511859" sldId="278"/>
            <ac:picMk id="3" creationId="{4C2DE621-950A-45DC-94E0-9B476EACF5FE}"/>
          </ac:picMkLst>
        </pc:picChg>
        <pc:picChg chg="add del mod">
          <ac:chgData name="Graham Ingram" userId="S::ouit0756@ox.ac.uk::e78c9e2c-13de-4796-aa88-63327a5e7597" providerId="AD" clId="Web-{6793A545-137F-432C-8BD0-61742E52F682}" dt="2019-09-09T21:18:24.931" v="16"/>
          <ac:picMkLst>
            <pc:docMk/>
            <pc:sldMk cId="4288511859" sldId="278"/>
            <ac:picMk id="5" creationId="{4BF1B7DA-42CA-4FF9-BE3C-04E3C5189F4A}"/>
          </ac:picMkLst>
        </pc:picChg>
        <pc:picChg chg="add del mod">
          <ac:chgData name="Graham Ingram" userId="S::ouit0756@ox.ac.uk::e78c9e2c-13de-4796-aa88-63327a5e7597" providerId="AD" clId="Web-{6793A545-137F-432C-8BD0-61742E52F682}" dt="2019-09-09T21:21:14.618" v="24"/>
          <ac:picMkLst>
            <pc:docMk/>
            <pc:sldMk cId="4288511859" sldId="278"/>
            <ac:picMk id="7" creationId="{66748694-AE80-4175-B9A3-2457F6B10565}"/>
          </ac:picMkLst>
        </pc:picChg>
        <pc:picChg chg="add del mod">
          <ac:chgData name="Graham Ingram" userId="S::ouit0756@ox.ac.uk::e78c9e2c-13de-4796-aa88-63327a5e7597" providerId="AD" clId="Web-{6793A545-137F-432C-8BD0-61742E52F682}" dt="2019-09-09T21:20:57.618" v="23"/>
          <ac:picMkLst>
            <pc:docMk/>
            <pc:sldMk cId="4288511859" sldId="278"/>
            <ac:picMk id="9" creationId="{5547BA00-A6F8-40A0-9D5A-B6E098EC310F}"/>
          </ac:picMkLst>
        </pc:picChg>
      </pc:sldChg>
    </pc:docChg>
  </pc:docChgLst>
  <pc:docChgLst>
    <pc:chgData name="Michael Fraser" userId="S::mikef@ox.ac.uk::dc82e16a-dfe6-4100-a702-55f485e00972" providerId="AD" clId="Web-{5B044497-56AE-411D-AE33-D1B3BDA5134A}"/>
    <pc:docChg chg="modSld">
      <pc:chgData name="Michael Fraser" userId="S::mikef@ox.ac.uk::dc82e16a-dfe6-4100-a702-55f485e00972" providerId="AD" clId="Web-{5B044497-56AE-411D-AE33-D1B3BDA5134A}" dt="2019-08-23T11:00:22.138" v="126" actId="20577"/>
      <pc:docMkLst>
        <pc:docMk/>
      </pc:docMkLst>
      <pc:sldChg chg="modSp">
        <pc:chgData name="Michael Fraser" userId="S::mikef@ox.ac.uk::dc82e16a-dfe6-4100-a702-55f485e00972" providerId="AD" clId="Web-{5B044497-56AE-411D-AE33-D1B3BDA5134A}" dt="2019-08-23T11:00:22.138" v="126" actId="20577"/>
        <pc:sldMkLst>
          <pc:docMk/>
          <pc:sldMk cId="2936624135" sldId="270"/>
        </pc:sldMkLst>
        <pc:spChg chg="mod">
          <ac:chgData name="Michael Fraser" userId="S::mikef@ox.ac.uk::dc82e16a-dfe6-4100-a702-55f485e00972" providerId="AD" clId="Web-{5B044497-56AE-411D-AE33-D1B3BDA5134A}" dt="2019-08-23T11:00:22.138" v="126" actId="20577"/>
          <ac:spMkLst>
            <pc:docMk/>
            <pc:sldMk cId="2936624135" sldId="270"/>
            <ac:spMk id="3" creationId="{00000000-0000-0000-0000-000000000000}"/>
          </ac:spMkLst>
        </pc:spChg>
      </pc:sldChg>
    </pc:docChg>
  </pc:docChgLst>
  <pc:docChgLst>
    <pc:chgData name="Graham Ingram" userId="S::ouit0756@ox.ac.uk::e78c9e2c-13de-4796-aa88-63327a5e7597" providerId="AD" clId="Web-{70D2CD27-2E26-4D3F-BA1F-54670514F8C2}"/>
    <pc:docChg chg="modSld">
      <pc:chgData name="Graham Ingram" userId="S::ouit0756@ox.ac.uk::e78c9e2c-13de-4796-aa88-63327a5e7597" providerId="AD" clId="Web-{70D2CD27-2E26-4D3F-BA1F-54670514F8C2}" dt="2019-09-07T16:59:53.754" v="25"/>
      <pc:docMkLst>
        <pc:docMk/>
      </pc:docMkLst>
      <pc:sldChg chg="modSp">
        <pc:chgData name="Graham Ingram" userId="S::ouit0756@ox.ac.uk::e78c9e2c-13de-4796-aa88-63327a5e7597" providerId="AD" clId="Web-{70D2CD27-2E26-4D3F-BA1F-54670514F8C2}" dt="2019-09-07T16:50:05.009" v="4" actId="20577"/>
        <pc:sldMkLst>
          <pc:docMk/>
          <pc:sldMk cId="1862294136" sldId="276"/>
        </pc:sldMkLst>
        <pc:spChg chg="mod">
          <ac:chgData name="Graham Ingram" userId="S::ouit0756@ox.ac.uk::e78c9e2c-13de-4796-aa88-63327a5e7597" providerId="AD" clId="Web-{70D2CD27-2E26-4D3F-BA1F-54670514F8C2}" dt="2019-09-07T16:50:05.009" v="4" actId="20577"/>
          <ac:spMkLst>
            <pc:docMk/>
            <pc:sldMk cId="1862294136" sldId="276"/>
            <ac:spMk id="2" creationId="{60AD1EC2-5EBB-4D83-B96C-CD86DAA9BD7E}"/>
          </ac:spMkLst>
        </pc:spChg>
      </pc:sldChg>
      <pc:sldChg chg="addSp delSp modSp">
        <pc:chgData name="Graham Ingram" userId="S::ouit0756@ox.ac.uk::e78c9e2c-13de-4796-aa88-63327a5e7597" providerId="AD" clId="Web-{70D2CD27-2E26-4D3F-BA1F-54670514F8C2}" dt="2019-09-07T16:59:53.754" v="25"/>
        <pc:sldMkLst>
          <pc:docMk/>
          <pc:sldMk cId="217660706" sldId="277"/>
        </pc:sldMkLst>
        <pc:spChg chg="mod">
          <ac:chgData name="Graham Ingram" userId="S::ouit0756@ox.ac.uk::e78c9e2c-13de-4796-aa88-63327a5e7597" providerId="AD" clId="Web-{70D2CD27-2E26-4D3F-BA1F-54670514F8C2}" dt="2019-09-07T16:50:27.900" v="7" actId="14100"/>
          <ac:spMkLst>
            <pc:docMk/>
            <pc:sldMk cId="217660706" sldId="277"/>
            <ac:spMk id="2" creationId="{95C9304D-D57F-4E40-ABCA-1B38DF2B1279}"/>
          </ac:spMkLst>
        </pc:spChg>
        <pc:spChg chg="del">
          <ac:chgData name="Graham Ingram" userId="S::ouit0756@ox.ac.uk::e78c9e2c-13de-4796-aa88-63327a5e7597" providerId="AD" clId="Web-{70D2CD27-2E26-4D3F-BA1F-54670514F8C2}" dt="2019-09-07T16:50:22.822" v="5"/>
          <ac:spMkLst>
            <pc:docMk/>
            <pc:sldMk cId="217660706" sldId="277"/>
            <ac:spMk id="3" creationId="{01185536-4B17-4A75-A836-300ACF01D79A}"/>
          </ac:spMkLst>
        </pc:spChg>
        <pc:spChg chg="del">
          <ac:chgData name="Graham Ingram" userId="S::ouit0756@ox.ac.uk::e78c9e2c-13de-4796-aa88-63327a5e7597" providerId="AD" clId="Web-{70D2CD27-2E26-4D3F-BA1F-54670514F8C2}" dt="2019-09-07T16:50:23.759" v="6"/>
          <ac:spMkLst>
            <pc:docMk/>
            <pc:sldMk cId="217660706" sldId="277"/>
            <ac:spMk id="4" creationId="{555C01FD-8608-440D-9F85-958D05E38F9F}"/>
          </ac:spMkLst>
        </pc:spChg>
        <pc:graphicFrameChg chg="add mod modGraphic">
          <ac:chgData name="Graham Ingram" userId="S::ouit0756@ox.ac.uk::e78c9e2c-13de-4796-aa88-63327a5e7597" providerId="AD" clId="Web-{70D2CD27-2E26-4D3F-BA1F-54670514F8C2}" dt="2019-09-07T16:59:53.754" v="25"/>
          <ac:graphicFrameMkLst>
            <pc:docMk/>
            <pc:sldMk cId="217660706" sldId="277"/>
            <ac:graphicFrameMk id="6" creationId="{A82BBB3F-4563-443D-B8F1-3DD1479405BF}"/>
          </ac:graphicFrameMkLst>
        </pc:graphicFrameChg>
        <pc:graphicFrameChg chg="add mod modGraphic">
          <ac:chgData name="Graham Ingram" userId="S::ouit0756@ox.ac.uk::e78c9e2c-13de-4796-aa88-63327a5e7597" providerId="AD" clId="Web-{70D2CD27-2E26-4D3F-BA1F-54670514F8C2}" dt="2019-09-07T16:59:44.176" v="24" actId="1076"/>
          <ac:graphicFrameMkLst>
            <pc:docMk/>
            <pc:sldMk cId="217660706" sldId="277"/>
            <ac:graphicFrameMk id="232" creationId="{38F1C717-0BA3-470F-99FD-EE16E903638E}"/>
          </ac:graphicFrameMkLst>
        </pc:graphicFrameChg>
      </pc:sldChg>
    </pc:docChg>
  </pc:docChgLst>
  <pc:docChgLst>
    <pc:chgData name="Graham Ingram" userId="S::ouit0756@ox.ac.uk::e78c9e2c-13de-4796-aa88-63327a5e7597" providerId="AD" clId="Web-{8DC33B9F-9209-4BBE-BABF-E288EF7CBC79}"/>
    <pc:docChg chg="delSld modSld">
      <pc:chgData name="Graham Ingram" userId="S::ouit0756@ox.ac.uk::e78c9e2c-13de-4796-aa88-63327a5e7597" providerId="AD" clId="Web-{8DC33B9F-9209-4BBE-BABF-E288EF7CBC79}" dt="2019-09-11T12:24:32.053" v="60" actId="20577"/>
      <pc:docMkLst>
        <pc:docMk/>
      </pc:docMkLst>
      <pc:sldChg chg="delSp del">
        <pc:chgData name="Graham Ingram" userId="S::ouit0756@ox.ac.uk::e78c9e2c-13de-4796-aa88-63327a5e7597" providerId="AD" clId="Web-{8DC33B9F-9209-4BBE-BABF-E288EF7CBC79}" dt="2019-09-11T12:23:33.818" v="40"/>
        <pc:sldMkLst>
          <pc:docMk/>
          <pc:sldMk cId="4277764138" sldId="259"/>
        </pc:sldMkLst>
        <pc:spChg chg="del">
          <ac:chgData name="Graham Ingram" userId="S::ouit0756@ox.ac.uk::e78c9e2c-13de-4796-aa88-63327a5e7597" providerId="AD" clId="Web-{8DC33B9F-9209-4BBE-BABF-E288EF7CBC79}" dt="2019-09-11T12:21:57.817" v="10"/>
          <ac:spMkLst>
            <pc:docMk/>
            <pc:sldMk cId="4277764138" sldId="259"/>
            <ac:spMk id="3" creationId="{00000000-0000-0000-0000-000000000000}"/>
          </ac:spMkLst>
        </pc:spChg>
        <pc:spChg chg="del">
          <ac:chgData name="Graham Ingram" userId="S::ouit0756@ox.ac.uk::e78c9e2c-13de-4796-aa88-63327a5e7597" providerId="AD" clId="Web-{8DC33B9F-9209-4BBE-BABF-E288EF7CBC79}" dt="2019-09-11T12:22:46.708" v="26"/>
          <ac:spMkLst>
            <pc:docMk/>
            <pc:sldMk cId="4277764138" sldId="259"/>
            <ac:spMk id="30" creationId="{00000000-0000-0000-0000-000000000000}"/>
          </ac:spMkLst>
        </pc:spChg>
        <pc:spChg chg="del">
          <ac:chgData name="Graham Ingram" userId="S::ouit0756@ox.ac.uk::e78c9e2c-13de-4796-aa88-63327a5e7597" providerId="AD" clId="Web-{8DC33B9F-9209-4BBE-BABF-E288EF7CBC79}" dt="2019-09-11T12:22:46.708" v="25"/>
          <ac:spMkLst>
            <pc:docMk/>
            <pc:sldMk cId="4277764138" sldId="259"/>
            <ac:spMk id="31" creationId="{00000000-0000-0000-0000-000000000000}"/>
          </ac:spMkLst>
        </pc:spChg>
        <pc:spChg chg="del">
          <ac:chgData name="Graham Ingram" userId="S::ouit0756@ox.ac.uk::e78c9e2c-13de-4796-aa88-63327a5e7597" providerId="AD" clId="Web-{8DC33B9F-9209-4BBE-BABF-E288EF7CBC79}" dt="2019-09-11T12:22:46.708" v="24"/>
          <ac:spMkLst>
            <pc:docMk/>
            <pc:sldMk cId="4277764138" sldId="259"/>
            <ac:spMk id="32" creationId="{00000000-0000-0000-0000-000000000000}"/>
          </ac:spMkLst>
        </pc:spChg>
        <pc:spChg chg="del">
          <ac:chgData name="Graham Ingram" userId="S::ouit0756@ox.ac.uk::e78c9e2c-13de-4796-aa88-63327a5e7597" providerId="AD" clId="Web-{8DC33B9F-9209-4BBE-BABF-E288EF7CBC79}" dt="2019-09-11T12:22:46.708" v="23"/>
          <ac:spMkLst>
            <pc:docMk/>
            <pc:sldMk cId="4277764138" sldId="259"/>
            <ac:spMk id="33" creationId="{00000000-0000-0000-0000-000000000000}"/>
          </ac:spMkLst>
        </pc:spChg>
        <pc:spChg chg="del">
          <ac:chgData name="Graham Ingram" userId="S::ouit0756@ox.ac.uk::e78c9e2c-13de-4796-aa88-63327a5e7597" providerId="AD" clId="Web-{8DC33B9F-9209-4BBE-BABF-E288EF7CBC79}" dt="2019-09-11T12:22:46.708" v="22"/>
          <ac:spMkLst>
            <pc:docMk/>
            <pc:sldMk cId="4277764138" sldId="259"/>
            <ac:spMk id="34" creationId="{00000000-0000-0000-0000-000000000000}"/>
          </ac:spMkLst>
        </pc:spChg>
        <pc:spChg chg="del">
          <ac:chgData name="Graham Ingram" userId="S::ouit0756@ox.ac.uk::e78c9e2c-13de-4796-aa88-63327a5e7597" providerId="AD" clId="Web-{8DC33B9F-9209-4BBE-BABF-E288EF7CBC79}" dt="2019-09-11T12:22:46.708" v="21"/>
          <ac:spMkLst>
            <pc:docMk/>
            <pc:sldMk cId="4277764138" sldId="259"/>
            <ac:spMk id="35" creationId="{00000000-0000-0000-0000-000000000000}"/>
          </ac:spMkLst>
        </pc:spChg>
        <pc:spChg chg="del">
          <ac:chgData name="Graham Ingram" userId="S::ouit0756@ox.ac.uk::e78c9e2c-13de-4796-aa88-63327a5e7597" providerId="AD" clId="Web-{8DC33B9F-9209-4BBE-BABF-E288EF7CBC79}" dt="2019-09-11T12:22:46.708" v="20"/>
          <ac:spMkLst>
            <pc:docMk/>
            <pc:sldMk cId="4277764138" sldId="259"/>
            <ac:spMk id="49" creationId="{00000000-0000-0000-0000-000000000000}"/>
          </ac:spMkLst>
        </pc:spChg>
      </pc:sldChg>
      <pc:sldChg chg="addSp delSp modSp">
        <pc:chgData name="Graham Ingram" userId="S::ouit0756@ox.ac.uk::e78c9e2c-13de-4796-aa88-63327a5e7597" providerId="AD" clId="Web-{8DC33B9F-9209-4BBE-BABF-E288EF7CBC79}" dt="2019-09-11T12:24:30.584" v="59" actId="20577"/>
        <pc:sldMkLst>
          <pc:docMk/>
          <pc:sldMk cId="1862294136" sldId="276"/>
        </pc:sldMkLst>
        <pc:spChg chg="del">
          <ac:chgData name="Graham Ingram" userId="S::ouit0756@ox.ac.uk::e78c9e2c-13de-4796-aa88-63327a5e7597" providerId="AD" clId="Web-{8DC33B9F-9209-4BBE-BABF-E288EF7CBC79}" dt="2019-09-11T12:21:18.051" v="3"/>
          <ac:spMkLst>
            <pc:docMk/>
            <pc:sldMk cId="1862294136" sldId="276"/>
            <ac:spMk id="2" creationId="{60AD1EC2-5EBB-4D83-B96C-CD86DAA9BD7E}"/>
          </ac:spMkLst>
        </pc:spChg>
        <pc:spChg chg="add del mod">
          <ac:chgData name="Graham Ingram" userId="S::ouit0756@ox.ac.uk::e78c9e2c-13de-4796-aa88-63327a5e7597" providerId="AD" clId="Web-{8DC33B9F-9209-4BBE-BABF-E288EF7CBC79}" dt="2019-09-11T12:21:21.442" v="4"/>
          <ac:spMkLst>
            <pc:docMk/>
            <pc:sldMk cId="1862294136" sldId="276"/>
            <ac:spMk id="4" creationId="{108E6471-705E-4B55-89A4-6E048EE30EC9}"/>
          </ac:spMkLst>
        </pc:spChg>
        <pc:spChg chg="add mod">
          <ac:chgData name="Graham Ingram" userId="S::ouit0756@ox.ac.uk::e78c9e2c-13de-4796-aa88-63327a5e7597" providerId="AD" clId="Web-{8DC33B9F-9209-4BBE-BABF-E288EF7CBC79}" dt="2019-09-11T12:24:04.505" v="41" actId="14100"/>
          <ac:spMkLst>
            <pc:docMk/>
            <pc:sldMk cId="1862294136" sldId="276"/>
            <ac:spMk id="6" creationId="{284E1822-2A56-4E86-BE8C-EA6007E32BA0}"/>
          </ac:spMkLst>
        </pc:spChg>
        <pc:spChg chg="add mod">
          <ac:chgData name="Graham Ingram" userId="S::ouit0756@ox.ac.uk::e78c9e2c-13de-4796-aa88-63327a5e7597" providerId="AD" clId="Web-{8DC33B9F-9209-4BBE-BABF-E288EF7CBC79}" dt="2019-09-11T12:24:30.584" v="59" actId="20577"/>
          <ac:spMkLst>
            <pc:docMk/>
            <pc:sldMk cId="1862294136" sldId="276"/>
            <ac:spMk id="11" creationId="{D9A94D7B-C28A-4EFF-8BCD-3D16230D393E}"/>
          </ac:spMkLst>
        </pc:spChg>
        <pc:spChg chg="add mod">
          <ac:chgData name="Graham Ingram" userId="S::ouit0756@ox.ac.uk::e78c9e2c-13de-4796-aa88-63327a5e7597" providerId="AD" clId="Web-{8DC33B9F-9209-4BBE-BABF-E288EF7CBC79}" dt="2019-09-11T12:23:02.161" v="28" actId="1076"/>
          <ac:spMkLst>
            <pc:docMk/>
            <pc:sldMk cId="1862294136" sldId="276"/>
            <ac:spMk id="13" creationId="{EF6222A1-77C3-4EED-BC8B-4D00881535D2}"/>
          </ac:spMkLst>
        </pc:spChg>
        <pc:spChg chg="add mod">
          <ac:chgData name="Graham Ingram" userId="S::ouit0756@ox.ac.uk::e78c9e2c-13de-4796-aa88-63327a5e7597" providerId="AD" clId="Web-{8DC33B9F-9209-4BBE-BABF-E288EF7CBC79}" dt="2019-09-11T12:23:02.255" v="29" actId="1076"/>
          <ac:spMkLst>
            <pc:docMk/>
            <pc:sldMk cId="1862294136" sldId="276"/>
            <ac:spMk id="15" creationId="{0394BC26-0A44-40C1-9431-7105A6070E71}"/>
          </ac:spMkLst>
        </pc:spChg>
        <pc:spChg chg="add mod">
          <ac:chgData name="Graham Ingram" userId="S::ouit0756@ox.ac.uk::e78c9e2c-13de-4796-aa88-63327a5e7597" providerId="AD" clId="Web-{8DC33B9F-9209-4BBE-BABF-E288EF7CBC79}" dt="2019-09-11T12:23:02.333" v="30" actId="1076"/>
          <ac:spMkLst>
            <pc:docMk/>
            <pc:sldMk cId="1862294136" sldId="276"/>
            <ac:spMk id="16" creationId="{AB3A88C8-D98C-4F44-9B5F-C0DFFD2BDDF0}"/>
          </ac:spMkLst>
        </pc:spChg>
        <pc:spChg chg="add mod">
          <ac:chgData name="Graham Ingram" userId="S::ouit0756@ox.ac.uk::e78c9e2c-13de-4796-aa88-63327a5e7597" providerId="AD" clId="Web-{8DC33B9F-9209-4BBE-BABF-E288EF7CBC79}" dt="2019-09-11T12:23:02.427" v="31" actId="1076"/>
          <ac:spMkLst>
            <pc:docMk/>
            <pc:sldMk cId="1862294136" sldId="276"/>
            <ac:spMk id="17" creationId="{2FCE75B4-1237-48D1-8CA9-71C7FF54F958}"/>
          </ac:spMkLst>
        </pc:spChg>
        <pc:spChg chg="add mod">
          <ac:chgData name="Graham Ingram" userId="S::ouit0756@ox.ac.uk::e78c9e2c-13de-4796-aa88-63327a5e7597" providerId="AD" clId="Web-{8DC33B9F-9209-4BBE-BABF-E288EF7CBC79}" dt="2019-09-11T12:23:02.521" v="32" actId="1076"/>
          <ac:spMkLst>
            <pc:docMk/>
            <pc:sldMk cId="1862294136" sldId="276"/>
            <ac:spMk id="18" creationId="{BC51AE54-52CD-4D34-8DCC-435248E3C271}"/>
          </ac:spMkLst>
        </pc:spChg>
        <pc:spChg chg="add mod">
          <ac:chgData name="Graham Ingram" userId="S::ouit0756@ox.ac.uk::e78c9e2c-13de-4796-aa88-63327a5e7597" providerId="AD" clId="Web-{8DC33B9F-9209-4BBE-BABF-E288EF7CBC79}" dt="2019-09-11T12:23:02.646" v="33" actId="1076"/>
          <ac:spMkLst>
            <pc:docMk/>
            <pc:sldMk cId="1862294136" sldId="276"/>
            <ac:spMk id="19" creationId="{5CA686DA-D1B9-48EA-9187-66ADF558C57C}"/>
          </ac:spMkLst>
        </pc:spChg>
        <pc:spChg chg="add mod">
          <ac:chgData name="Graham Ingram" userId="S::ouit0756@ox.ac.uk::e78c9e2c-13de-4796-aa88-63327a5e7597" providerId="AD" clId="Web-{8DC33B9F-9209-4BBE-BABF-E288EF7CBC79}" dt="2019-09-11T12:23:02.724" v="34" actId="1076"/>
          <ac:spMkLst>
            <pc:docMk/>
            <pc:sldMk cId="1862294136" sldId="276"/>
            <ac:spMk id="20" creationId="{9C42F75C-303A-4114-8AB2-8DA167D6B9D7}"/>
          </ac:spMkLst>
        </pc:spChg>
        <pc:picChg chg="del mod">
          <ac:chgData name="Graham Ingram" userId="S::ouit0756@ox.ac.uk::e78c9e2c-13de-4796-aa88-63327a5e7597" providerId="AD" clId="Web-{8DC33B9F-9209-4BBE-BABF-E288EF7CBC79}" dt="2019-09-11T12:22:10.708" v="13"/>
          <ac:picMkLst>
            <pc:docMk/>
            <pc:sldMk cId="1862294136" sldId="276"/>
            <ac:picMk id="8" creationId="{2268C9D7-A44A-4B6F-99A8-1233C6169AB4}"/>
          </ac:picMkLst>
        </pc:picChg>
        <pc:picChg chg="del mod">
          <ac:chgData name="Graham Ingram" userId="S::ouit0756@ox.ac.uk::e78c9e2c-13de-4796-aa88-63327a5e7597" providerId="AD" clId="Web-{8DC33B9F-9209-4BBE-BABF-E288EF7CBC79}" dt="2019-09-11T12:22:12.005" v="14"/>
          <ac:picMkLst>
            <pc:docMk/>
            <pc:sldMk cId="1862294136" sldId="276"/>
            <ac:picMk id="10" creationId="{9FBBAF06-DF0A-4E9F-8026-932941DDBFDB}"/>
          </ac:picMkLst>
        </pc:picChg>
        <pc:picChg chg="mod">
          <ac:chgData name="Graham Ingram" userId="S::ouit0756@ox.ac.uk::e78c9e2c-13de-4796-aa88-63327a5e7597" providerId="AD" clId="Web-{8DC33B9F-9209-4BBE-BABF-E288EF7CBC79}" dt="2019-09-11T12:22:24.770" v="17" actId="14100"/>
          <ac:picMkLst>
            <pc:docMk/>
            <pc:sldMk cId="1862294136" sldId="276"/>
            <ac:picMk id="12" creationId="{04BDD739-E26C-486C-93F1-18A57B3D1D32}"/>
          </ac:picMkLst>
        </pc:picChg>
        <pc:picChg chg="mod">
          <ac:chgData name="Graham Ingram" userId="S::ouit0756@ox.ac.uk::e78c9e2c-13de-4796-aa88-63327a5e7597" providerId="AD" clId="Web-{8DC33B9F-9209-4BBE-BABF-E288EF7CBC79}" dt="2019-09-11T12:22:29.380" v="18" actId="1076"/>
          <ac:picMkLst>
            <pc:docMk/>
            <pc:sldMk cId="1862294136" sldId="276"/>
            <ac:picMk id="14" creationId="{AADCCD39-6684-4F39-A1FE-475E88D87392}"/>
          </ac:picMkLst>
        </pc:picChg>
      </pc:sldChg>
    </pc:docChg>
  </pc:docChgLst>
  <pc:docChgLst>
    <pc:chgData name="Stuart Lee" userId="S::stuart@ox.ac.uk::b60acafe-fac4-4b3c-8835-e1e20b651b67" providerId="AD" clId="Web-{D1DE8A56-3B4D-453F-86D8-B88F5551EADD}"/>
    <pc:docChg chg="addSld modSld">
      <pc:chgData name="Stuart Lee" userId="S::stuart@ox.ac.uk::b60acafe-fac4-4b3c-8835-e1e20b651b67" providerId="AD" clId="Web-{D1DE8A56-3B4D-453F-86D8-B88F5551EADD}" dt="2019-08-13T15:00:36.843" v="156" actId="20577"/>
      <pc:docMkLst>
        <pc:docMk/>
      </pc:docMkLst>
      <pc:sldChg chg="modSp">
        <pc:chgData name="Stuart Lee" userId="S::stuart@ox.ac.uk::b60acafe-fac4-4b3c-8835-e1e20b651b67" providerId="AD" clId="Web-{D1DE8A56-3B4D-453F-86D8-B88F5551EADD}" dt="2019-08-13T14:59:54.718" v="145" actId="20577"/>
        <pc:sldMkLst>
          <pc:docMk/>
          <pc:sldMk cId="3644264479" sldId="267"/>
        </pc:sldMkLst>
        <pc:spChg chg="mod">
          <ac:chgData name="Stuart Lee" userId="S::stuart@ox.ac.uk::b60acafe-fac4-4b3c-8835-e1e20b651b67" providerId="AD" clId="Web-{D1DE8A56-3B4D-453F-86D8-B88F5551EADD}" dt="2019-08-13T14:52:29.877" v="11" actId="20577"/>
          <ac:spMkLst>
            <pc:docMk/>
            <pc:sldMk cId="3644264479" sldId="267"/>
            <ac:spMk id="2" creationId="{00000000-0000-0000-0000-000000000000}"/>
          </ac:spMkLst>
        </pc:spChg>
        <pc:spChg chg="mod">
          <ac:chgData name="Stuart Lee" userId="S::stuart@ox.ac.uk::b60acafe-fac4-4b3c-8835-e1e20b651b67" providerId="AD" clId="Web-{D1DE8A56-3B4D-453F-86D8-B88F5551EADD}" dt="2019-08-13T14:59:54.718" v="145" actId="20577"/>
          <ac:spMkLst>
            <pc:docMk/>
            <pc:sldMk cId="3644264479" sldId="267"/>
            <ac:spMk id="3" creationId="{00000000-0000-0000-0000-000000000000}"/>
          </ac:spMkLst>
        </pc:spChg>
      </pc:sldChg>
      <pc:sldChg chg="modSp new">
        <pc:chgData name="Stuart Lee" userId="S::stuart@ox.ac.uk::b60acafe-fac4-4b3c-8835-e1e20b651b67" providerId="AD" clId="Web-{D1DE8A56-3B4D-453F-86D8-B88F5551EADD}" dt="2019-08-13T15:00:36.843" v="156" actId="20577"/>
        <pc:sldMkLst>
          <pc:docMk/>
          <pc:sldMk cId="1270780097" sldId="273"/>
        </pc:sldMkLst>
        <pc:spChg chg="mod">
          <ac:chgData name="Stuart Lee" userId="S::stuart@ox.ac.uk::b60acafe-fac4-4b3c-8835-e1e20b651b67" providerId="AD" clId="Web-{D1DE8A56-3B4D-453F-86D8-B88F5551EADD}" dt="2019-08-13T15:00:36.843" v="156" actId="20577"/>
          <ac:spMkLst>
            <pc:docMk/>
            <pc:sldMk cId="1270780097" sldId="273"/>
            <ac:spMk id="2" creationId="{3E903769-20C9-4672-9F27-151A0D09D59A}"/>
          </ac:spMkLst>
        </pc:spChg>
      </pc:sldChg>
    </pc:docChg>
  </pc:docChgLst>
  <pc:docChgLst>
    <pc:chgData name="Mark Hylton" userId="S::oerc0015@ox.ac.uk::50bc1a4a-88d0-4a89-9203-f2ddf4b1422c" providerId="AD" clId="Web-{FFE7AE58-296D-443A-AC53-E0881B8FBD99}"/>
    <pc:docChg chg="addSld modSld">
      <pc:chgData name="Mark Hylton" userId="S::oerc0015@ox.ac.uk::50bc1a4a-88d0-4a89-9203-f2ddf4b1422c" providerId="AD" clId="Web-{FFE7AE58-296D-443A-AC53-E0881B8FBD99}" dt="2019-09-03T13:21:31.119" v="11" actId="20577"/>
      <pc:docMkLst>
        <pc:docMk/>
      </pc:docMkLst>
      <pc:sldChg chg="modSp add replId">
        <pc:chgData name="Mark Hylton" userId="S::oerc0015@ox.ac.uk::50bc1a4a-88d0-4a89-9203-f2ddf4b1422c" providerId="AD" clId="Web-{FFE7AE58-296D-443A-AC53-E0881B8FBD99}" dt="2019-09-03T13:21:31.119" v="11" actId="20577"/>
        <pc:sldMkLst>
          <pc:docMk/>
          <pc:sldMk cId="459443365" sldId="274"/>
        </pc:sldMkLst>
        <pc:spChg chg="mod">
          <ac:chgData name="Mark Hylton" userId="S::oerc0015@ox.ac.uk::50bc1a4a-88d0-4a89-9203-f2ddf4b1422c" providerId="AD" clId="Web-{FFE7AE58-296D-443A-AC53-E0881B8FBD99}" dt="2019-09-03T13:21:31.119" v="11" actId="20577"/>
          <ac:spMkLst>
            <pc:docMk/>
            <pc:sldMk cId="459443365" sldId="274"/>
            <ac:spMk id="2" creationId="{00000000-0000-0000-0000-000000000000}"/>
          </ac:spMkLst>
        </pc:spChg>
      </pc:sldChg>
    </pc:docChg>
  </pc:docChgLst>
  <pc:docChgLst>
    <pc:chgData name="Michael Fraser" userId="S::mikef@ox.ac.uk::dc82e16a-dfe6-4100-a702-55f485e00972" providerId="AD" clId="Web-{7C2DA116-7783-4F8D-81B2-9693116A2255}"/>
    <pc:docChg chg="modSld">
      <pc:chgData name="Michael Fraser" userId="S::mikef@ox.ac.uk::dc82e16a-dfe6-4100-a702-55f485e00972" providerId="AD" clId="Web-{7C2DA116-7783-4F8D-81B2-9693116A2255}" dt="2019-09-11T14:28:15.845" v="10"/>
      <pc:docMkLst>
        <pc:docMk/>
      </pc:docMkLst>
      <pc:sldChg chg="modSp">
        <pc:chgData name="Michael Fraser" userId="S::mikef@ox.ac.uk::dc82e16a-dfe6-4100-a702-55f485e00972" providerId="AD" clId="Web-{7C2DA116-7783-4F8D-81B2-9693116A2255}" dt="2019-09-11T14:28:15.845" v="10"/>
        <pc:sldMkLst>
          <pc:docMk/>
          <pc:sldMk cId="2936624135" sldId="270"/>
        </pc:sldMkLst>
        <pc:spChg chg="mod">
          <ac:chgData name="Michael Fraser" userId="S::mikef@ox.ac.uk::dc82e16a-dfe6-4100-a702-55f485e00972" providerId="AD" clId="Web-{7C2DA116-7783-4F8D-81B2-9693116A2255}" dt="2019-09-11T14:15:59.184" v="2" actId="14100"/>
          <ac:spMkLst>
            <pc:docMk/>
            <pc:sldMk cId="2936624135" sldId="270"/>
            <ac:spMk id="3" creationId="{00000000-0000-0000-0000-000000000000}"/>
          </ac:spMkLst>
        </pc:spChg>
        <pc:graphicFrameChg chg="modGraphic">
          <ac:chgData name="Michael Fraser" userId="S::mikef@ox.ac.uk::dc82e16a-dfe6-4100-a702-55f485e00972" providerId="AD" clId="Web-{7C2DA116-7783-4F8D-81B2-9693116A2255}" dt="2019-09-11T14:28:15.845" v="10"/>
          <ac:graphicFrameMkLst>
            <pc:docMk/>
            <pc:sldMk cId="2936624135" sldId="270"/>
            <ac:graphicFrameMk id="8" creationId="{270DB286-4DAF-452E-BDF9-4565A530663A}"/>
          </ac:graphicFrameMkLst>
        </pc:graphicFrameChg>
      </pc:sldChg>
    </pc:docChg>
  </pc:docChgLst>
  <pc:docChgLst>
    <pc:chgData name="Graham Ingram" userId="S::ouit0756@ox.ac.uk::e78c9e2c-13de-4796-aa88-63327a5e7597" providerId="AD" clId="Web-{16E9D684-1B53-4759-ABD9-6F769B84607E}"/>
    <pc:docChg chg="modSld">
      <pc:chgData name="Graham Ingram" userId="S::ouit0756@ox.ac.uk::e78c9e2c-13de-4796-aa88-63327a5e7597" providerId="AD" clId="Web-{16E9D684-1B53-4759-ABD9-6F769B84607E}" dt="2019-09-09T11:40:25.616" v="79" actId="20577"/>
      <pc:docMkLst>
        <pc:docMk/>
      </pc:docMkLst>
      <pc:sldChg chg="addSp delSp modSp">
        <pc:chgData name="Graham Ingram" userId="S::ouit0756@ox.ac.uk::e78c9e2c-13de-4796-aa88-63327a5e7597" providerId="AD" clId="Web-{16E9D684-1B53-4759-ABD9-6F769B84607E}" dt="2019-09-09T11:40:25.616" v="79" actId="20577"/>
        <pc:sldMkLst>
          <pc:docMk/>
          <pc:sldMk cId="3324689775" sldId="275"/>
        </pc:sldMkLst>
        <pc:spChg chg="add mod">
          <ac:chgData name="Graham Ingram" userId="S::ouit0756@ox.ac.uk::e78c9e2c-13de-4796-aa88-63327a5e7597" providerId="AD" clId="Web-{16E9D684-1B53-4759-ABD9-6F769B84607E}" dt="2019-09-09T11:36:23.789" v="44"/>
          <ac:spMkLst>
            <pc:docMk/>
            <pc:sldMk cId="3324689775" sldId="275"/>
            <ac:spMk id="6" creationId="{DCC7F165-210F-4E45-B27F-C4CA5923A4F1}"/>
          </ac:spMkLst>
        </pc:spChg>
        <pc:spChg chg="add del">
          <ac:chgData name="Graham Ingram" userId="S::ouit0756@ox.ac.uk::e78c9e2c-13de-4796-aa88-63327a5e7597" providerId="AD" clId="Web-{16E9D684-1B53-4759-ABD9-6F769B84607E}" dt="2019-09-09T11:32:04.525" v="3"/>
          <ac:spMkLst>
            <pc:docMk/>
            <pc:sldMk cId="3324689775" sldId="275"/>
            <ac:spMk id="7" creationId="{20166BCF-EC29-4815-9D29-5F8D8FC411C7}"/>
          </ac:spMkLst>
        </pc:spChg>
        <pc:spChg chg="add mod">
          <ac:chgData name="Graham Ingram" userId="S::ouit0756@ox.ac.uk::e78c9e2c-13de-4796-aa88-63327a5e7597" providerId="AD" clId="Web-{16E9D684-1B53-4759-ABD9-6F769B84607E}" dt="2019-09-09T11:36:31.648" v="45"/>
          <ac:spMkLst>
            <pc:docMk/>
            <pc:sldMk cId="3324689775" sldId="275"/>
            <ac:spMk id="8" creationId="{03B5A9E1-4210-40F2-8BAA-222C10422038}"/>
          </ac:spMkLst>
        </pc:spChg>
        <pc:spChg chg="add mod">
          <ac:chgData name="Graham Ingram" userId="S::ouit0756@ox.ac.uk::e78c9e2c-13de-4796-aa88-63327a5e7597" providerId="AD" clId="Web-{16E9D684-1B53-4759-ABD9-6F769B84607E}" dt="2019-09-09T11:35:39.883" v="39"/>
          <ac:spMkLst>
            <pc:docMk/>
            <pc:sldMk cId="3324689775" sldId="275"/>
            <ac:spMk id="9" creationId="{C046EC64-716F-4C08-BB10-F6723A3CAB0A}"/>
          </ac:spMkLst>
        </pc:spChg>
        <pc:spChg chg="add mod">
          <ac:chgData name="Graham Ingram" userId="S::ouit0756@ox.ac.uk::e78c9e2c-13de-4796-aa88-63327a5e7597" providerId="AD" clId="Web-{16E9D684-1B53-4759-ABD9-6F769B84607E}" dt="2019-09-09T11:35:53.445" v="40"/>
          <ac:spMkLst>
            <pc:docMk/>
            <pc:sldMk cId="3324689775" sldId="275"/>
            <ac:spMk id="10" creationId="{8278E0E0-30EA-494B-99A8-76DF05FE7869}"/>
          </ac:spMkLst>
        </pc:spChg>
        <pc:spChg chg="add mod">
          <ac:chgData name="Graham Ingram" userId="S::ouit0756@ox.ac.uk::e78c9e2c-13de-4796-aa88-63327a5e7597" providerId="AD" clId="Web-{16E9D684-1B53-4759-ABD9-6F769B84607E}" dt="2019-09-09T11:35:59.586" v="41"/>
          <ac:spMkLst>
            <pc:docMk/>
            <pc:sldMk cId="3324689775" sldId="275"/>
            <ac:spMk id="11" creationId="{4631EE12-4B58-454A-9665-38FB5A4BC5F6}"/>
          </ac:spMkLst>
        </pc:spChg>
        <pc:spChg chg="add mod">
          <ac:chgData name="Graham Ingram" userId="S::ouit0756@ox.ac.uk::e78c9e2c-13de-4796-aa88-63327a5e7597" providerId="AD" clId="Web-{16E9D684-1B53-4759-ABD9-6F769B84607E}" dt="2019-09-09T11:40:25.616" v="79" actId="20577"/>
          <ac:spMkLst>
            <pc:docMk/>
            <pc:sldMk cId="3324689775" sldId="275"/>
            <ac:spMk id="12" creationId="{950D3A36-0649-4E9D-96FC-B0C07D48A944}"/>
          </ac:spMkLst>
        </pc:spChg>
        <pc:cxnChg chg="add mod">
          <ac:chgData name="Graham Ingram" userId="S::ouit0756@ox.ac.uk::e78c9e2c-13de-4796-aa88-63327a5e7597" providerId="AD" clId="Web-{16E9D684-1B53-4759-ABD9-6F769B84607E}" dt="2019-09-09T11:37:35.726" v="52" actId="14100"/>
          <ac:cxnSpMkLst>
            <pc:docMk/>
            <pc:sldMk cId="3324689775" sldId="275"/>
            <ac:cxnSpMk id="13" creationId="{E1AB3E32-0D5A-4A57-8D92-6DF84B658C00}"/>
          </ac:cxnSpMkLst>
        </pc:cxnChg>
        <pc:cxnChg chg="add mod">
          <ac:chgData name="Graham Ingram" userId="S::ouit0756@ox.ac.uk::e78c9e2c-13de-4796-aa88-63327a5e7597" providerId="AD" clId="Web-{16E9D684-1B53-4759-ABD9-6F769B84607E}" dt="2019-09-09T11:37:18.304" v="50" actId="14100"/>
          <ac:cxnSpMkLst>
            <pc:docMk/>
            <pc:sldMk cId="3324689775" sldId="275"/>
            <ac:cxnSpMk id="14" creationId="{6036A8E3-4F13-4D1C-AADD-05D766F1735D}"/>
          </ac:cxnSpMkLst>
        </pc:cxnChg>
        <pc:cxnChg chg="add mod">
          <ac:chgData name="Graham Ingram" userId="S::ouit0756@ox.ac.uk::e78c9e2c-13de-4796-aa88-63327a5e7597" providerId="AD" clId="Web-{16E9D684-1B53-4759-ABD9-6F769B84607E}" dt="2019-09-09T11:37:55.913" v="55" actId="14100"/>
          <ac:cxnSpMkLst>
            <pc:docMk/>
            <pc:sldMk cId="3324689775" sldId="275"/>
            <ac:cxnSpMk id="15" creationId="{4ACF6E3C-8361-4E16-BF6E-31E7CBF8548B}"/>
          </ac:cxnSpMkLst>
        </pc:cxnChg>
        <pc:cxnChg chg="add mod">
          <ac:chgData name="Graham Ingram" userId="S::ouit0756@ox.ac.uk::e78c9e2c-13de-4796-aa88-63327a5e7597" providerId="AD" clId="Web-{16E9D684-1B53-4759-ABD9-6F769B84607E}" dt="2019-09-09T11:38:15.523" v="58" actId="14100"/>
          <ac:cxnSpMkLst>
            <pc:docMk/>
            <pc:sldMk cId="3324689775" sldId="275"/>
            <ac:cxnSpMk id="16" creationId="{64141175-E489-419D-82CF-25C9505379A7}"/>
          </ac:cxnSpMkLst>
        </pc:cxnChg>
        <pc:cxnChg chg="add mod">
          <ac:chgData name="Graham Ingram" userId="S::ouit0756@ox.ac.uk::e78c9e2c-13de-4796-aa88-63327a5e7597" providerId="AD" clId="Web-{16E9D684-1B53-4759-ABD9-6F769B84607E}" dt="2019-09-09T11:38:54.680" v="61" actId="14100"/>
          <ac:cxnSpMkLst>
            <pc:docMk/>
            <pc:sldMk cId="3324689775" sldId="275"/>
            <ac:cxnSpMk id="17" creationId="{0419503C-4CEA-40C2-877E-B4F880F429FD}"/>
          </ac:cxnSpMkLst>
        </pc:cxnChg>
        <pc:cxnChg chg="add mod">
          <ac:chgData name="Graham Ingram" userId="S::ouit0756@ox.ac.uk::e78c9e2c-13de-4796-aa88-63327a5e7597" providerId="AD" clId="Web-{16E9D684-1B53-4759-ABD9-6F769B84607E}" dt="2019-09-09T11:39:11.679" v="64" actId="14100"/>
          <ac:cxnSpMkLst>
            <pc:docMk/>
            <pc:sldMk cId="3324689775" sldId="275"/>
            <ac:cxnSpMk id="18" creationId="{5E744AED-4B4A-481D-B3D0-44591ED5A9B2}"/>
          </ac:cxnSpMkLst>
        </pc:cxnChg>
        <pc:cxnChg chg="add mod">
          <ac:chgData name="Graham Ingram" userId="S::ouit0756@ox.ac.uk::e78c9e2c-13de-4796-aa88-63327a5e7597" providerId="AD" clId="Web-{16E9D684-1B53-4759-ABD9-6F769B84607E}" dt="2019-09-09T11:39:37.085" v="68" actId="14100"/>
          <ac:cxnSpMkLst>
            <pc:docMk/>
            <pc:sldMk cId="3324689775" sldId="275"/>
            <ac:cxnSpMk id="19" creationId="{0DDF28BF-0F2F-4D16-A495-CE71150C2AB4}"/>
          </ac:cxnSpMkLst>
        </pc:cxnChg>
      </pc:sldChg>
    </pc:docChg>
  </pc:docChgLst>
  <pc:docChgLst>
    <pc:chgData name="Shirin Tahzib" userId="S::admn2637@ox.ac.uk::01f3b19c-f7c8-436f-8435-b3cc890808d0" providerId="AD" clId="Web-{5244BEE9-1593-4F78-852A-65A25A1675D9}"/>
    <pc:docChg chg="addSld delSld modSld">
      <pc:chgData name="Shirin Tahzib" userId="S::admn2637@ox.ac.uk::01f3b19c-f7c8-436f-8435-b3cc890808d0" providerId="AD" clId="Web-{5244BEE9-1593-4F78-852A-65A25A1675D9}" dt="2019-09-03T15:12:18.452" v="139"/>
      <pc:docMkLst>
        <pc:docMk/>
      </pc:docMkLst>
      <pc:sldChg chg="addSp delSp modSp del">
        <pc:chgData name="Shirin Tahzib" userId="S::admn2637@ox.ac.uk::01f3b19c-f7c8-436f-8435-b3cc890808d0" providerId="AD" clId="Web-{5244BEE9-1593-4F78-852A-65A25A1675D9}" dt="2019-09-03T14:48:39.819" v="9"/>
        <pc:sldMkLst>
          <pc:docMk/>
          <pc:sldMk cId="3002598251" sldId="272"/>
        </pc:sldMkLst>
        <pc:spChg chg="add del mod">
          <ac:chgData name="Shirin Tahzib" userId="S::admn2637@ox.ac.uk::01f3b19c-f7c8-436f-8435-b3cc890808d0" providerId="AD" clId="Web-{5244BEE9-1593-4F78-852A-65A25A1675D9}" dt="2019-09-03T14:48:28.022" v="8"/>
          <ac:spMkLst>
            <pc:docMk/>
            <pc:sldMk cId="3002598251" sldId="272"/>
            <ac:spMk id="8" creationId="{B3984D56-6D5F-45EA-889E-DE263892D4B9}"/>
          </ac:spMkLst>
        </pc:spChg>
        <pc:graphicFrameChg chg="add del mod">
          <ac:chgData name="Shirin Tahzib" userId="S::admn2637@ox.ac.uk::01f3b19c-f7c8-436f-8435-b3cc890808d0" providerId="AD" clId="Web-{5244BEE9-1593-4F78-852A-65A25A1675D9}" dt="2019-09-03T14:48:27.819" v="6"/>
          <ac:graphicFrameMkLst>
            <pc:docMk/>
            <pc:sldMk cId="3002598251" sldId="272"/>
            <ac:graphicFrameMk id="7" creationId="{B4DFA370-7928-4F8F-A693-DACF50F29A53}"/>
          </ac:graphicFrameMkLst>
        </pc:graphicFrameChg>
      </pc:sldChg>
      <pc:sldChg chg="addSp delSp modSp mod setBg setClrOvrMap">
        <pc:chgData name="Shirin Tahzib" userId="S::admn2637@ox.ac.uk::01f3b19c-f7c8-436f-8435-b3cc890808d0" providerId="AD" clId="Web-{5244BEE9-1593-4F78-852A-65A25A1675D9}" dt="2019-09-03T15:12:18.452" v="139"/>
        <pc:sldMkLst>
          <pc:docMk/>
          <pc:sldMk cId="459443365" sldId="274"/>
        </pc:sldMkLst>
        <pc:spChg chg="mod ord">
          <ac:chgData name="Shirin Tahzib" userId="S::admn2637@ox.ac.uk::01f3b19c-f7c8-436f-8435-b3cc890808d0" providerId="AD" clId="Web-{5244BEE9-1593-4F78-852A-65A25A1675D9}" dt="2019-09-03T15:12:18.452" v="139"/>
          <ac:spMkLst>
            <pc:docMk/>
            <pc:sldMk cId="459443365" sldId="274"/>
            <ac:spMk id="2" creationId="{00000000-0000-0000-0000-000000000000}"/>
          </ac:spMkLst>
        </pc:spChg>
        <pc:spChg chg="mod ord">
          <ac:chgData name="Shirin Tahzib" userId="S::admn2637@ox.ac.uk::01f3b19c-f7c8-436f-8435-b3cc890808d0" providerId="AD" clId="Web-{5244BEE9-1593-4F78-852A-65A25A1675D9}" dt="2019-09-03T15:12:18.452" v="139"/>
          <ac:spMkLst>
            <pc:docMk/>
            <pc:sldMk cId="459443365" sldId="274"/>
            <ac:spMk id="3" creationId="{00000000-0000-0000-0000-000000000000}"/>
          </ac:spMkLst>
        </pc:spChg>
        <pc:spChg chg="mod ord">
          <ac:chgData name="Shirin Tahzib" userId="S::admn2637@ox.ac.uk::01f3b19c-f7c8-436f-8435-b3cc890808d0" providerId="AD" clId="Web-{5244BEE9-1593-4F78-852A-65A25A1675D9}" dt="2019-09-03T15:12:18.452" v="139"/>
          <ac:spMkLst>
            <pc:docMk/>
            <pc:sldMk cId="459443365" sldId="274"/>
            <ac:spMk id="4" creationId="{00000000-0000-0000-0000-000000000000}"/>
          </ac:spMkLst>
        </pc:spChg>
        <pc:spChg chg="mod ord">
          <ac:chgData name="Shirin Tahzib" userId="S::admn2637@ox.ac.uk::01f3b19c-f7c8-436f-8435-b3cc890808d0" providerId="AD" clId="Web-{5244BEE9-1593-4F78-852A-65A25A1675D9}" dt="2019-09-03T15:12:18.452" v="139"/>
          <ac:spMkLst>
            <pc:docMk/>
            <pc:sldMk cId="459443365" sldId="274"/>
            <ac:spMk id="5" creationId="{00000000-0000-0000-0000-000000000000}"/>
          </ac:spMkLst>
        </pc:spChg>
        <pc:spChg chg="add del mod">
          <ac:chgData name="Shirin Tahzib" userId="S::admn2637@ox.ac.uk::01f3b19c-f7c8-436f-8435-b3cc890808d0" providerId="AD" clId="Web-{5244BEE9-1593-4F78-852A-65A25A1675D9}" dt="2019-09-03T14:50:37.242" v="27"/>
          <ac:spMkLst>
            <pc:docMk/>
            <pc:sldMk cId="459443365" sldId="274"/>
            <ac:spMk id="8" creationId="{0BABC1C7-9544-4432-81A2-0830B2699AC9}"/>
          </ac:spMkLst>
        </pc:spChg>
        <pc:spChg chg="add del">
          <ac:chgData name="Shirin Tahzib" userId="S::admn2637@ox.ac.uk::01f3b19c-f7c8-436f-8435-b3cc890808d0" providerId="AD" clId="Web-{5244BEE9-1593-4F78-852A-65A25A1675D9}" dt="2019-09-03T14:58:54.432" v="107"/>
          <ac:spMkLst>
            <pc:docMk/>
            <pc:sldMk cId="459443365" sldId="274"/>
            <ac:spMk id="14" creationId="{F56F5174-31D9-4DBB-AAB7-A1FD7BDB1352}"/>
          </ac:spMkLst>
        </pc:spChg>
        <pc:spChg chg="add del">
          <ac:chgData name="Shirin Tahzib" userId="S::admn2637@ox.ac.uk::01f3b19c-f7c8-436f-8435-b3cc890808d0" providerId="AD" clId="Web-{5244BEE9-1593-4F78-852A-65A25A1675D9}" dt="2019-09-03T14:58:54.432" v="107"/>
          <ac:spMkLst>
            <pc:docMk/>
            <pc:sldMk cId="459443365" sldId="274"/>
            <ac:spMk id="18" creationId="{F9A95BEE-6BB1-4A28-A8E6-A34B2E42EF87}"/>
          </ac:spMkLst>
        </pc:spChg>
        <pc:spChg chg="add del">
          <ac:chgData name="Shirin Tahzib" userId="S::admn2637@ox.ac.uk::01f3b19c-f7c8-436f-8435-b3cc890808d0" providerId="AD" clId="Web-{5244BEE9-1593-4F78-852A-65A25A1675D9}" dt="2019-09-03T15:11:49.734" v="132"/>
          <ac:spMkLst>
            <pc:docMk/>
            <pc:sldMk cId="459443365" sldId="274"/>
            <ac:spMk id="22" creationId="{5CB593EA-2F98-479F-B4C4-F366571FA64D}"/>
          </ac:spMkLst>
        </pc:spChg>
        <pc:spChg chg="add del">
          <ac:chgData name="Shirin Tahzib" userId="S::admn2637@ox.ac.uk::01f3b19c-f7c8-436f-8435-b3cc890808d0" providerId="AD" clId="Web-{5244BEE9-1593-4F78-852A-65A25A1675D9}" dt="2019-09-03T15:11:49.734" v="132"/>
          <ac:spMkLst>
            <pc:docMk/>
            <pc:sldMk cId="459443365" sldId="274"/>
            <ac:spMk id="23" creationId="{39BEB6D0-9E4E-4221-93D1-74ABECEE9EFC}"/>
          </ac:spMkLst>
        </pc:spChg>
        <pc:spChg chg="add del">
          <ac:chgData name="Shirin Tahzib" userId="S::admn2637@ox.ac.uk::01f3b19c-f7c8-436f-8435-b3cc890808d0" providerId="AD" clId="Web-{5244BEE9-1593-4F78-852A-65A25A1675D9}" dt="2019-09-03T15:12:01.624" v="134"/>
          <ac:spMkLst>
            <pc:docMk/>
            <pc:sldMk cId="459443365" sldId="274"/>
            <ac:spMk id="24" creationId="{7BC0F8B1-F985-469B-8332-13DBC7665557}"/>
          </ac:spMkLst>
        </pc:spChg>
        <pc:spChg chg="add del">
          <ac:chgData name="Shirin Tahzib" userId="S::admn2637@ox.ac.uk::01f3b19c-f7c8-436f-8435-b3cc890808d0" providerId="AD" clId="Web-{5244BEE9-1593-4F78-852A-65A25A1675D9}" dt="2019-09-03T15:12:01.624" v="134"/>
          <ac:spMkLst>
            <pc:docMk/>
            <pc:sldMk cId="459443365" sldId="274"/>
            <ac:spMk id="26" creationId="{89D15953-1642-4DD6-AD9E-01AA19247FF6}"/>
          </ac:spMkLst>
        </pc:spChg>
        <pc:spChg chg="add del">
          <ac:chgData name="Shirin Tahzib" userId="S::admn2637@ox.ac.uk::01f3b19c-f7c8-436f-8435-b3cc890808d0" providerId="AD" clId="Web-{5244BEE9-1593-4F78-852A-65A25A1675D9}" dt="2019-09-03T15:12:01.624" v="134"/>
          <ac:spMkLst>
            <pc:docMk/>
            <pc:sldMk cId="459443365" sldId="274"/>
            <ac:spMk id="28" creationId="{FBF3780C-749F-4B50-9E1D-F2B1F6DBB7DD}"/>
          </ac:spMkLst>
        </pc:spChg>
        <pc:spChg chg="add del">
          <ac:chgData name="Shirin Tahzib" userId="S::admn2637@ox.ac.uk::01f3b19c-f7c8-436f-8435-b3cc890808d0" providerId="AD" clId="Web-{5244BEE9-1593-4F78-852A-65A25A1675D9}" dt="2019-09-03T15:12:18.421" v="138"/>
          <ac:spMkLst>
            <pc:docMk/>
            <pc:sldMk cId="459443365" sldId="274"/>
            <ac:spMk id="35" creationId="{2A785343-5D24-4118-A2E4-665D196F60C2}"/>
          </ac:spMkLst>
        </pc:spChg>
        <pc:spChg chg="add del">
          <ac:chgData name="Shirin Tahzib" userId="S::admn2637@ox.ac.uk::01f3b19c-f7c8-436f-8435-b3cc890808d0" providerId="AD" clId="Web-{5244BEE9-1593-4F78-852A-65A25A1675D9}" dt="2019-09-03T15:12:18.421" v="138"/>
          <ac:spMkLst>
            <pc:docMk/>
            <pc:sldMk cId="459443365" sldId="274"/>
            <ac:spMk id="36" creationId="{32F4D216-10B7-4DCA-A0A1-068E9E32F4F2}"/>
          </ac:spMkLst>
        </pc:spChg>
        <pc:graphicFrameChg chg="add del mod">
          <ac:chgData name="Shirin Tahzib" userId="S::admn2637@ox.ac.uk::01f3b19c-f7c8-436f-8435-b3cc890808d0" providerId="AD" clId="Web-{5244BEE9-1593-4F78-852A-65A25A1675D9}" dt="2019-09-03T14:50:37.242" v="28"/>
          <ac:graphicFrameMkLst>
            <pc:docMk/>
            <pc:sldMk cId="459443365" sldId="274"/>
            <ac:graphicFrameMk id="7" creationId="{6027F05D-5963-4AD6-A67F-C40A8235B91A}"/>
          </ac:graphicFrameMkLst>
        </pc:graphicFrameChg>
        <pc:picChg chg="add mod ord">
          <ac:chgData name="Shirin Tahzib" userId="S::admn2637@ox.ac.uk::01f3b19c-f7c8-436f-8435-b3cc890808d0" providerId="AD" clId="Web-{5244BEE9-1593-4F78-852A-65A25A1675D9}" dt="2019-09-03T15:12:18.452" v="139"/>
          <ac:picMkLst>
            <pc:docMk/>
            <pc:sldMk cId="459443365" sldId="274"/>
            <ac:picMk id="9" creationId="{1ED9B99E-68CF-41BD-BD31-AC84731553D3}"/>
          </ac:picMkLst>
        </pc:picChg>
        <pc:picChg chg="add mod ord">
          <ac:chgData name="Shirin Tahzib" userId="S::admn2637@ox.ac.uk::01f3b19c-f7c8-436f-8435-b3cc890808d0" providerId="AD" clId="Web-{5244BEE9-1593-4F78-852A-65A25A1675D9}" dt="2019-09-03T15:12:18.452" v="139"/>
          <ac:picMkLst>
            <pc:docMk/>
            <pc:sldMk cId="459443365" sldId="274"/>
            <ac:picMk id="11" creationId="{E5156A86-9A88-4DD6-A202-44E7195222C6}"/>
          </ac:picMkLst>
        </pc:picChg>
        <pc:picChg chg="add mod ord">
          <ac:chgData name="Shirin Tahzib" userId="S::admn2637@ox.ac.uk::01f3b19c-f7c8-436f-8435-b3cc890808d0" providerId="AD" clId="Web-{5244BEE9-1593-4F78-852A-65A25A1675D9}" dt="2019-09-03T15:12:18.452" v="139"/>
          <ac:picMkLst>
            <pc:docMk/>
            <pc:sldMk cId="459443365" sldId="274"/>
            <ac:picMk id="13" creationId="{158EE160-9121-4DE2-99DC-6A8B84CC17DD}"/>
          </ac:picMkLst>
        </pc:picChg>
        <pc:picChg chg="add del">
          <ac:chgData name="Shirin Tahzib" userId="S::admn2637@ox.ac.uk::01f3b19c-f7c8-436f-8435-b3cc890808d0" providerId="AD" clId="Web-{5244BEE9-1593-4F78-852A-65A25A1675D9}" dt="2019-09-03T14:58:54.432" v="107"/>
          <ac:picMkLst>
            <pc:docMk/>
            <pc:sldMk cId="459443365" sldId="274"/>
            <ac:picMk id="16" creationId="{AE113210-7872-481A-ADE6-3A05CCAF5EB2}"/>
          </ac:picMkLst>
        </pc:picChg>
        <pc:picChg chg="add mod">
          <ac:chgData name="Shirin Tahzib" userId="S::admn2637@ox.ac.uk::01f3b19c-f7c8-436f-8435-b3cc890808d0" providerId="AD" clId="Web-{5244BEE9-1593-4F78-852A-65A25A1675D9}" dt="2019-09-03T15:12:18.452" v="139"/>
          <ac:picMkLst>
            <pc:docMk/>
            <pc:sldMk cId="459443365" sldId="274"/>
            <ac:picMk id="17" creationId="{88A327F1-9A77-4AEB-8720-987C06B91409}"/>
          </ac:picMkLst>
        </pc:picChg>
        <pc:picChg chg="add mod ord">
          <ac:chgData name="Shirin Tahzib" userId="S::admn2637@ox.ac.uk::01f3b19c-f7c8-436f-8435-b3cc890808d0" providerId="AD" clId="Web-{5244BEE9-1593-4F78-852A-65A25A1675D9}" dt="2019-09-03T15:12:18.452" v="139"/>
          <ac:picMkLst>
            <pc:docMk/>
            <pc:sldMk cId="459443365" sldId="274"/>
            <ac:picMk id="20" creationId="{2C724C3D-A956-4CB1-96DC-7267032B8CFE}"/>
          </ac:picMkLst>
        </pc:picChg>
        <pc:cxnChg chg="add del">
          <ac:chgData name="Shirin Tahzib" userId="S::admn2637@ox.ac.uk::01f3b19c-f7c8-436f-8435-b3cc890808d0" providerId="AD" clId="Web-{5244BEE9-1593-4F78-852A-65A25A1675D9}" dt="2019-09-03T15:11:36.453" v="130"/>
          <ac:cxnSpMkLst>
            <pc:docMk/>
            <pc:sldMk cId="459443365" sldId="274"/>
            <ac:cxnSpMk id="25" creationId="{822A5670-0F7B-4199-AEAB-33FBA9CEA44D}"/>
          </ac:cxnSpMkLst>
        </pc:cxnChg>
        <pc:cxnChg chg="add del">
          <ac:chgData name="Shirin Tahzib" userId="S::admn2637@ox.ac.uk::01f3b19c-f7c8-436f-8435-b3cc890808d0" providerId="AD" clId="Web-{5244BEE9-1593-4F78-852A-65A25A1675D9}" dt="2019-09-03T15:11:36.453" v="130"/>
          <ac:cxnSpMkLst>
            <pc:docMk/>
            <pc:sldMk cId="459443365" sldId="274"/>
            <ac:cxnSpMk id="27" creationId="{8BB1744D-A7DF-4B65-B6E3-DCF12BB2D869}"/>
          </ac:cxnSpMkLst>
        </pc:cxnChg>
        <pc:cxnChg chg="add del">
          <ac:chgData name="Shirin Tahzib" userId="S::admn2637@ox.ac.uk::01f3b19c-f7c8-436f-8435-b3cc890808d0" providerId="AD" clId="Web-{5244BEE9-1593-4F78-852A-65A25A1675D9}" dt="2019-09-03T15:11:36.453" v="130"/>
          <ac:cxnSpMkLst>
            <pc:docMk/>
            <pc:sldMk cId="459443365" sldId="274"/>
            <ac:cxnSpMk id="29" creationId="{882DD753-EA38-4E86-91FB-05041A44A28E}"/>
          </ac:cxnSpMkLst>
        </pc:cxnChg>
        <pc:cxnChg chg="add del">
          <ac:chgData name="Shirin Tahzib" userId="S::admn2637@ox.ac.uk::01f3b19c-f7c8-436f-8435-b3cc890808d0" providerId="AD" clId="Web-{5244BEE9-1593-4F78-852A-65A25A1675D9}" dt="2019-09-03T15:12:14.265" v="136"/>
          <ac:cxnSpMkLst>
            <pc:docMk/>
            <pc:sldMk cId="459443365" sldId="274"/>
            <ac:cxnSpMk id="30" creationId="{822A5670-0F7B-4199-AEAB-33FBA9CEA44D}"/>
          </ac:cxnSpMkLst>
        </pc:cxnChg>
        <pc:cxnChg chg="add del">
          <ac:chgData name="Shirin Tahzib" userId="S::admn2637@ox.ac.uk::01f3b19c-f7c8-436f-8435-b3cc890808d0" providerId="AD" clId="Web-{5244BEE9-1593-4F78-852A-65A25A1675D9}" dt="2019-09-03T15:11:36.453" v="130"/>
          <ac:cxnSpMkLst>
            <pc:docMk/>
            <pc:sldMk cId="459443365" sldId="274"/>
            <ac:cxnSpMk id="31" creationId="{6DA63E78-7704-45EF-B5D3-EADDF5D82674}"/>
          </ac:cxnSpMkLst>
        </pc:cxnChg>
        <pc:cxnChg chg="add del">
          <ac:chgData name="Shirin Tahzib" userId="S::admn2637@ox.ac.uk::01f3b19c-f7c8-436f-8435-b3cc890808d0" providerId="AD" clId="Web-{5244BEE9-1593-4F78-852A-65A25A1675D9}" dt="2019-09-03T15:12:14.265" v="136"/>
          <ac:cxnSpMkLst>
            <pc:docMk/>
            <pc:sldMk cId="459443365" sldId="274"/>
            <ac:cxnSpMk id="32" creationId="{8BB1744D-A7DF-4B65-B6E3-DCF12BB2D869}"/>
          </ac:cxnSpMkLst>
        </pc:cxnChg>
        <pc:cxnChg chg="add del">
          <ac:chgData name="Shirin Tahzib" userId="S::admn2637@ox.ac.uk::01f3b19c-f7c8-436f-8435-b3cc890808d0" providerId="AD" clId="Web-{5244BEE9-1593-4F78-852A-65A25A1675D9}" dt="2019-09-03T15:12:14.265" v="136"/>
          <ac:cxnSpMkLst>
            <pc:docMk/>
            <pc:sldMk cId="459443365" sldId="274"/>
            <ac:cxnSpMk id="33" creationId="{882DD753-EA38-4E86-91FB-05041A44A28E}"/>
          </ac:cxnSpMkLst>
        </pc:cxnChg>
        <pc:cxnChg chg="add del">
          <ac:chgData name="Shirin Tahzib" userId="S::admn2637@ox.ac.uk::01f3b19c-f7c8-436f-8435-b3cc890808d0" providerId="AD" clId="Web-{5244BEE9-1593-4F78-852A-65A25A1675D9}" dt="2019-09-03T15:12:14.265" v="136"/>
          <ac:cxnSpMkLst>
            <pc:docMk/>
            <pc:sldMk cId="459443365" sldId="274"/>
            <ac:cxnSpMk id="34" creationId="{6DA63E78-7704-45EF-B5D3-EADDF5D82674}"/>
          </ac:cxnSpMkLst>
        </pc:cxnChg>
        <pc:cxnChg chg="add">
          <ac:chgData name="Shirin Tahzib" userId="S::admn2637@ox.ac.uk::01f3b19c-f7c8-436f-8435-b3cc890808d0" providerId="AD" clId="Web-{5244BEE9-1593-4F78-852A-65A25A1675D9}" dt="2019-09-03T15:12:18.452" v="139"/>
          <ac:cxnSpMkLst>
            <pc:docMk/>
            <pc:sldMk cId="459443365" sldId="274"/>
            <ac:cxnSpMk id="37" creationId="{822A5670-0F7B-4199-AEAB-33FBA9CEA44D}"/>
          </ac:cxnSpMkLst>
        </pc:cxnChg>
        <pc:cxnChg chg="add">
          <ac:chgData name="Shirin Tahzib" userId="S::admn2637@ox.ac.uk::01f3b19c-f7c8-436f-8435-b3cc890808d0" providerId="AD" clId="Web-{5244BEE9-1593-4F78-852A-65A25A1675D9}" dt="2019-09-03T15:12:18.452" v="139"/>
          <ac:cxnSpMkLst>
            <pc:docMk/>
            <pc:sldMk cId="459443365" sldId="274"/>
            <ac:cxnSpMk id="38" creationId="{8BB1744D-A7DF-4B65-B6E3-DCF12BB2D869}"/>
          </ac:cxnSpMkLst>
        </pc:cxnChg>
        <pc:cxnChg chg="add">
          <ac:chgData name="Shirin Tahzib" userId="S::admn2637@ox.ac.uk::01f3b19c-f7c8-436f-8435-b3cc890808d0" providerId="AD" clId="Web-{5244BEE9-1593-4F78-852A-65A25A1675D9}" dt="2019-09-03T15:12:18.452" v="139"/>
          <ac:cxnSpMkLst>
            <pc:docMk/>
            <pc:sldMk cId="459443365" sldId="274"/>
            <ac:cxnSpMk id="39" creationId="{882DD753-EA38-4E86-91FB-05041A44A28E}"/>
          </ac:cxnSpMkLst>
        </pc:cxnChg>
        <pc:cxnChg chg="add">
          <ac:chgData name="Shirin Tahzib" userId="S::admn2637@ox.ac.uk::01f3b19c-f7c8-436f-8435-b3cc890808d0" providerId="AD" clId="Web-{5244BEE9-1593-4F78-852A-65A25A1675D9}" dt="2019-09-03T15:12:18.452" v="139"/>
          <ac:cxnSpMkLst>
            <pc:docMk/>
            <pc:sldMk cId="459443365" sldId="274"/>
            <ac:cxnSpMk id="40" creationId="{6DA63E78-7704-45EF-B5D3-EADDF5D82674}"/>
          </ac:cxnSpMkLst>
        </pc:cxnChg>
      </pc:sldChg>
      <pc:sldChg chg="add replId">
        <pc:chgData name="Shirin Tahzib" userId="S::admn2637@ox.ac.uk::01f3b19c-f7c8-436f-8435-b3cc890808d0" providerId="AD" clId="Web-{5244BEE9-1593-4F78-852A-65A25A1675D9}" dt="2019-09-03T14:48:43.054" v="10"/>
        <pc:sldMkLst>
          <pc:docMk/>
          <pc:sldMk cId="3324689775" sldId="275"/>
        </pc:sldMkLst>
      </pc:sldChg>
    </pc:docChg>
  </pc:docChgLst>
  <pc:docChgLst>
    <pc:chgData name="Stuart Lee" userId="S::stuart@ox.ac.uk::b60acafe-fac4-4b3c-8835-e1e20b651b67" providerId="AD" clId="Web-{0964D72E-E0FB-424B-BDD8-2B89A1A77C10}"/>
    <pc:docChg chg="modSld">
      <pc:chgData name="Stuart Lee" userId="S::stuart@ox.ac.uk::b60acafe-fac4-4b3c-8835-e1e20b651b67" providerId="AD" clId="Web-{0964D72E-E0FB-424B-BDD8-2B89A1A77C10}" dt="2019-08-14T09:57:53.453" v="28" actId="20577"/>
      <pc:docMkLst>
        <pc:docMk/>
      </pc:docMkLst>
      <pc:sldChg chg="modSp">
        <pc:chgData name="Stuart Lee" userId="S::stuart@ox.ac.uk::b60acafe-fac4-4b3c-8835-e1e20b651b67" providerId="AD" clId="Web-{0964D72E-E0FB-424B-BDD8-2B89A1A77C10}" dt="2019-08-14T09:57:53.453" v="28" actId="20577"/>
        <pc:sldMkLst>
          <pc:docMk/>
          <pc:sldMk cId="3644264479" sldId="267"/>
        </pc:sldMkLst>
        <pc:spChg chg="mod">
          <ac:chgData name="Stuart Lee" userId="S::stuart@ox.ac.uk::b60acafe-fac4-4b3c-8835-e1e20b651b67" providerId="AD" clId="Web-{0964D72E-E0FB-424B-BDD8-2B89A1A77C10}" dt="2019-08-14T09:57:23.875" v="5" actId="20577"/>
          <ac:spMkLst>
            <pc:docMk/>
            <pc:sldMk cId="3644264479" sldId="267"/>
            <ac:spMk id="2" creationId="{00000000-0000-0000-0000-000000000000}"/>
          </ac:spMkLst>
        </pc:spChg>
        <pc:spChg chg="mod">
          <ac:chgData name="Stuart Lee" userId="S::stuart@ox.ac.uk::b60acafe-fac4-4b3c-8835-e1e20b651b67" providerId="AD" clId="Web-{0964D72E-E0FB-424B-BDD8-2B89A1A77C10}" dt="2019-08-14T09:57:53.453" v="28" actId="20577"/>
          <ac:spMkLst>
            <pc:docMk/>
            <pc:sldMk cId="3644264479" sldId="267"/>
            <ac:spMk id="3" creationId="{00000000-0000-0000-0000-000000000000}"/>
          </ac:spMkLst>
        </pc:spChg>
      </pc:sldChg>
    </pc:docChg>
  </pc:docChgLst>
  <pc:docChgLst>
    <pc:chgData name="Graham Ingram" userId="e78c9e2c-13de-4796-aa88-63327a5e7597" providerId="ADAL" clId="{C18BE97F-11D5-4F61-B894-B5866096D9AB}"/>
    <pc:docChg chg="addSld delSld modSld">
      <pc:chgData name="Graham Ingram" userId="e78c9e2c-13de-4796-aa88-63327a5e7597" providerId="ADAL" clId="{C18BE97F-11D5-4F61-B894-B5866096D9AB}" dt="2019-09-09T21:27:21.541" v="14" actId="404"/>
      <pc:docMkLst>
        <pc:docMk/>
      </pc:docMkLst>
      <pc:sldChg chg="modSp add">
        <pc:chgData name="Graham Ingram" userId="e78c9e2c-13de-4796-aa88-63327a5e7597" providerId="ADAL" clId="{C18BE97F-11D5-4F61-B894-B5866096D9AB}" dt="2019-09-09T21:27:04.693" v="8" actId="404"/>
        <pc:sldMkLst>
          <pc:docMk/>
          <pc:sldMk cId="970764951" sldId="257"/>
        </pc:sldMkLst>
        <pc:spChg chg="mod">
          <ac:chgData name="Graham Ingram" userId="e78c9e2c-13de-4796-aa88-63327a5e7597" providerId="ADAL" clId="{C18BE97F-11D5-4F61-B894-B5866096D9AB}" dt="2019-09-09T21:26:55.255" v="4" actId="404"/>
          <ac:spMkLst>
            <pc:docMk/>
            <pc:sldMk cId="970764951" sldId="257"/>
            <ac:spMk id="19" creationId="{00000000-0000-0000-0000-000000000000}"/>
          </ac:spMkLst>
        </pc:spChg>
        <pc:spChg chg="mod">
          <ac:chgData name="Graham Ingram" userId="e78c9e2c-13de-4796-aa88-63327a5e7597" providerId="ADAL" clId="{C18BE97F-11D5-4F61-B894-B5866096D9AB}" dt="2019-09-09T21:26:59.201" v="6" actId="404"/>
          <ac:spMkLst>
            <pc:docMk/>
            <pc:sldMk cId="970764951" sldId="257"/>
            <ac:spMk id="20" creationId="{00000000-0000-0000-0000-000000000000}"/>
          </ac:spMkLst>
        </pc:spChg>
        <pc:spChg chg="mod">
          <ac:chgData name="Graham Ingram" userId="e78c9e2c-13de-4796-aa88-63327a5e7597" providerId="ADAL" clId="{C18BE97F-11D5-4F61-B894-B5866096D9AB}" dt="2019-09-09T21:27:04.693" v="8" actId="404"/>
          <ac:spMkLst>
            <pc:docMk/>
            <pc:sldMk cId="970764951" sldId="257"/>
            <ac:spMk id="24" creationId="{00000000-0000-0000-0000-000000000000}"/>
          </ac:spMkLst>
        </pc:spChg>
      </pc:sldChg>
      <pc:sldChg chg="modSp add">
        <pc:chgData name="Graham Ingram" userId="e78c9e2c-13de-4796-aa88-63327a5e7597" providerId="ADAL" clId="{C18BE97F-11D5-4F61-B894-B5866096D9AB}" dt="2019-09-09T21:27:21.541" v="14" actId="404"/>
        <pc:sldMkLst>
          <pc:docMk/>
          <pc:sldMk cId="4277764138" sldId="259"/>
        </pc:sldMkLst>
        <pc:spChg chg="mod">
          <ac:chgData name="Graham Ingram" userId="e78c9e2c-13de-4796-aa88-63327a5e7597" providerId="ADAL" clId="{C18BE97F-11D5-4F61-B894-B5866096D9AB}" dt="2019-09-09T21:27:14.092" v="10" actId="404"/>
          <ac:spMkLst>
            <pc:docMk/>
            <pc:sldMk cId="4277764138" sldId="259"/>
            <ac:spMk id="19" creationId="{00000000-0000-0000-0000-000000000000}"/>
          </ac:spMkLst>
        </pc:spChg>
        <pc:spChg chg="mod">
          <ac:chgData name="Graham Ingram" userId="e78c9e2c-13de-4796-aa88-63327a5e7597" providerId="ADAL" clId="{C18BE97F-11D5-4F61-B894-B5866096D9AB}" dt="2019-09-09T21:27:17.246" v="12" actId="404"/>
          <ac:spMkLst>
            <pc:docMk/>
            <pc:sldMk cId="4277764138" sldId="259"/>
            <ac:spMk id="20" creationId="{00000000-0000-0000-0000-000000000000}"/>
          </ac:spMkLst>
        </pc:spChg>
        <pc:spChg chg="mod">
          <ac:chgData name="Graham Ingram" userId="e78c9e2c-13de-4796-aa88-63327a5e7597" providerId="ADAL" clId="{C18BE97F-11D5-4F61-B894-B5866096D9AB}" dt="2019-09-09T21:27:21.541" v="14" actId="404"/>
          <ac:spMkLst>
            <pc:docMk/>
            <pc:sldMk cId="4277764138" sldId="259"/>
            <ac:spMk id="24" creationId="{00000000-0000-0000-0000-000000000000}"/>
          </ac:spMkLst>
        </pc:spChg>
      </pc:sldChg>
      <pc:sldChg chg="del">
        <pc:chgData name="Graham Ingram" userId="e78c9e2c-13de-4796-aa88-63327a5e7597" providerId="ADAL" clId="{C18BE97F-11D5-4F61-B894-B5866096D9AB}" dt="2019-09-09T21:26:24.472" v="2" actId="2696"/>
        <pc:sldMkLst>
          <pc:docMk/>
          <pc:sldMk cId="217660706" sldId="277"/>
        </pc:sldMkLst>
      </pc:sldChg>
    </pc:docChg>
  </pc:docChgLst>
  <pc:docChgLst>
    <pc:chgData name="Graham Ingram" userId="S::ouit0756@ox.ac.uk::e78c9e2c-13de-4796-aa88-63327a5e7597" providerId="AD" clId="Web-{E8593B75-E5B7-4BDB-93E8-8CFE0AF4DB31}"/>
    <pc:docChg chg="modSld">
      <pc:chgData name="Graham Ingram" userId="S::ouit0756@ox.ac.uk::e78c9e2c-13de-4796-aa88-63327a5e7597" providerId="AD" clId="Web-{E8593B75-E5B7-4BDB-93E8-8CFE0AF4DB31}" dt="2019-09-09T11:21:35.978" v="34" actId="1076"/>
      <pc:docMkLst>
        <pc:docMk/>
      </pc:docMkLst>
      <pc:sldChg chg="addSp delSp modSp">
        <pc:chgData name="Graham Ingram" userId="S::ouit0756@ox.ac.uk::e78c9e2c-13de-4796-aa88-63327a5e7597" providerId="AD" clId="Web-{E8593B75-E5B7-4BDB-93E8-8CFE0AF4DB31}" dt="2019-09-09T11:21:35.978" v="34" actId="1076"/>
        <pc:sldMkLst>
          <pc:docMk/>
          <pc:sldMk cId="1862294136" sldId="276"/>
        </pc:sldMkLst>
        <pc:spChg chg="mod">
          <ac:chgData name="Graham Ingram" userId="S::ouit0756@ox.ac.uk::e78c9e2c-13de-4796-aa88-63327a5e7597" providerId="AD" clId="Web-{E8593B75-E5B7-4BDB-93E8-8CFE0AF4DB31}" dt="2019-09-09T11:19:12.431" v="14" actId="1076"/>
          <ac:spMkLst>
            <pc:docMk/>
            <pc:sldMk cId="1862294136" sldId="276"/>
            <ac:spMk id="2" creationId="{60AD1EC2-5EBB-4D83-B96C-CD86DAA9BD7E}"/>
          </ac:spMkLst>
        </pc:spChg>
        <pc:spChg chg="del">
          <ac:chgData name="Graham Ingram" userId="S::ouit0756@ox.ac.uk::e78c9e2c-13de-4796-aa88-63327a5e7597" providerId="AD" clId="Web-{E8593B75-E5B7-4BDB-93E8-8CFE0AF4DB31}" dt="2019-09-09T11:19:14.743" v="15"/>
          <ac:spMkLst>
            <pc:docMk/>
            <pc:sldMk cId="1862294136" sldId="276"/>
            <ac:spMk id="3" creationId="{1B7977CB-6BFE-48A2-8199-7BB0DB5A3840}"/>
          </ac:spMkLst>
        </pc:spChg>
        <pc:spChg chg="del">
          <ac:chgData name="Graham Ingram" userId="S::ouit0756@ox.ac.uk::e78c9e2c-13de-4796-aa88-63327a5e7597" providerId="AD" clId="Web-{E8593B75-E5B7-4BDB-93E8-8CFE0AF4DB31}" dt="2019-09-09T11:19:17.024" v="16"/>
          <ac:spMkLst>
            <pc:docMk/>
            <pc:sldMk cId="1862294136" sldId="276"/>
            <ac:spMk id="4" creationId="{3F618837-3A56-4109-9188-A189CF43F0B5}"/>
          </ac:spMkLst>
        </pc:spChg>
        <pc:picChg chg="add del mod">
          <ac:chgData name="Graham Ingram" userId="S::ouit0756@ox.ac.uk::e78c9e2c-13de-4796-aa88-63327a5e7597" providerId="AD" clId="Web-{E8593B75-E5B7-4BDB-93E8-8CFE0AF4DB31}" dt="2019-09-09T11:19:42.493" v="18"/>
          <ac:picMkLst>
            <pc:docMk/>
            <pc:sldMk cId="1862294136" sldId="276"/>
            <ac:picMk id="6" creationId="{CA140F48-F794-4CD7-938A-BF1AE90D7DDF}"/>
          </ac:picMkLst>
        </pc:picChg>
        <pc:picChg chg="add mod ord">
          <ac:chgData name="Graham Ingram" userId="S::ouit0756@ox.ac.uk::e78c9e2c-13de-4796-aa88-63327a5e7597" providerId="AD" clId="Web-{E8593B75-E5B7-4BDB-93E8-8CFE0AF4DB31}" dt="2019-09-09T11:21:35.978" v="34" actId="1076"/>
          <ac:picMkLst>
            <pc:docMk/>
            <pc:sldMk cId="1862294136" sldId="276"/>
            <ac:picMk id="8" creationId="{2268C9D7-A44A-4B6F-99A8-1233C6169AB4}"/>
          </ac:picMkLst>
        </pc:picChg>
        <pc:picChg chg="add mod ord">
          <ac:chgData name="Graham Ingram" userId="S::ouit0756@ox.ac.uk::e78c9e2c-13de-4796-aa88-63327a5e7597" providerId="AD" clId="Web-{E8593B75-E5B7-4BDB-93E8-8CFE0AF4DB31}" dt="2019-09-09T11:21:23.447" v="31" actId="1076"/>
          <ac:picMkLst>
            <pc:docMk/>
            <pc:sldMk cId="1862294136" sldId="276"/>
            <ac:picMk id="10" creationId="{9FBBAF06-DF0A-4E9F-8026-932941DDBFDB}"/>
          </ac:picMkLst>
        </pc:picChg>
        <pc:picChg chg="add mod">
          <ac:chgData name="Graham Ingram" userId="S::ouit0756@ox.ac.uk::e78c9e2c-13de-4796-aa88-63327a5e7597" providerId="AD" clId="Web-{E8593B75-E5B7-4BDB-93E8-8CFE0AF4DB31}" dt="2019-09-09T11:20:41.697" v="25" actId="14100"/>
          <ac:picMkLst>
            <pc:docMk/>
            <pc:sldMk cId="1862294136" sldId="276"/>
            <ac:picMk id="12" creationId="{04BDD739-E26C-486C-93F1-18A57B3D1D32}"/>
          </ac:picMkLst>
        </pc:picChg>
        <pc:picChg chg="add mod">
          <ac:chgData name="Graham Ingram" userId="S::ouit0756@ox.ac.uk::e78c9e2c-13de-4796-aa88-63327a5e7597" providerId="AD" clId="Web-{E8593B75-E5B7-4BDB-93E8-8CFE0AF4DB31}" dt="2019-09-09T11:21:07.353" v="28" actId="14100"/>
          <ac:picMkLst>
            <pc:docMk/>
            <pc:sldMk cId="1862294136" sldId="276"/>
            <ac:picMk id="14" creationId="{AADCCD39-6684-4F39-A1FE-475E88D87392}"/>
          </ac:picMkLst>
        </pc:picChg>
      </pc:sldChg>
      <pc:sldChg chg="addSp delSp modSp mod setBg">
        <pc:chgData name="Graham Ingram" userId="S::ouit0756@ox.ac.uk::e78c9e2c-13de-4796-aa88-63327a5e7597" providerId="AD" clId="Web-{E8593B75-E5B7-4BDB-93E8-8CFE0AF4DB31}" dt="2019-09-09T11:02:59.863" v="9" actId="14100"/>
        <pc:sldMkLst>
          <pc:docMk/>
          <pc:sldMk cId="217660706" sldId="277"/>
        </pc:sldMkLst>
        <pc:spChg chg="del">
          <ac:chgData name="Graham Ingram" userId="S::ouit0756@ox.ac.uk::e78c9e2c-13de-4796-aa88-63327a5e7597" providerId="AD" clId="Web-{E8593B75-E5B7-4BDB-93E8-8CFE0AF4DB31}" dt="2019-09-09T11:01:49.628" v="2"/>
          <ac:spMkLst>
            <pc:docMk/>
            <pc:sldMk cId="217660706" sldId="277"/>
            <ac:spMk id="2" creationId="{95C9304D-D57F-4E40-ABCA-1B38DF2B1279}"/>
          </ac:spMkLst>
        </pc:spChg>
        <pc:spChg chg="add del mod">
          <ac:chgData name="Graham Ingram" userId="S::ouit0756@ox.ac.uk::e78c9e2c-13de-4796-aa88-63327a5e7597" providerId="AD" clId="Web-{E8593B75-E5B7-4BDB-93E8-8CFE0AF4DB31}" dt="2019-09-09T11:02:03.690" v="3"/>
          <ac:spMkLst>
            <pc:docMk/>
            <pc:sldMk cId="217660706" sldId="277"/>
            <ac:spMk id="4" creationId="{5D9D6E03-2B5E-488C-AC67-FA586F5EBF05}"/>
          </ac:spMkLst>
        </pc:spChg>
        <pc:spChg chg="mod ord">
          <ac:chgData name="Graham Ingram" userId="S::ouit0756@ox.ac.uk::e78c9e2c-13de-4796-aa88-63327a5e7597" providerId="AD" clId="Web-{E8593B75-E5B7-4BDB-93E8-8CFE0AF4DB31}" dt="2019-09-09T11:02:34.863" v="7"/>
          <ac:spMkLst>
            <pc:docMk/>
            <pc:sldMk cId="217660706" sldId="277"/>
            <ac:spMk id="5" creationId="{A2E985A0-4D7B-4CD3-B88C-E33AA4D93D03}"/>
          </ac:spMkLst>
        </pc:spChg>
        <pc:graphicFrameChg chg="del">
          <ac:chgData name="Graham Ingram" userId="S::ouit0756@ox.ac.uk::e78c9e2c-13de-4796-aa88-63327a5e7597" providerId="AD" clId="Web-{E8593B75-E5B7-4BDB-93E8-8CFE0AF4DB31}" dt="2019-09-09T11:01:35.268" v="0"/>
          <ac:graphicFrameMkLst>
            <pc:docMk/>
            <pc:sldMk cId="217660706" sldId="277"/>
            <ac:graphicFrameMk id="6" creationId="{A82BBB3F-4563-443D-B8F1-3DD1479405BF}"/>
          </ac:graphicFrameMkLst>
        </pc:graphicFrameChg>
        <pc:graphicFrameChg chg="del">
          <ac:chgData name="Graham Ingram" userId="S::ouit0756@ox.ac.uk::e78c9e2c-13de-4796-aa88-63327a5e7597" providerId="AD" clId="Web-{E8593B75-E5B7-4BDB-93E8-8CFE0AF4DB31}" dt="2019-09-09T11:01:45.925" v="1"/>
          <ac:graphicFrameMkLst>
            <pc:docMk/>
            <pc:sldMk cId="217660706" sldId="277"/>
            <ac:graphicFrameMk id="232" creationId="{38F1C717-0BA3-470F-99FD-EE16E903638E}"/>
          </ac:graphicFrameMkLst>
        </pc:graphicFrameChg>
        <pc:picChg chg="add mod">
          <ac:chgData name="Graham Ingram" userId="S::ouit0756@ox.ac.uk::e78c9e2c-13de-4796-aa88-63327a5e7597" providerId="AD" clId="Web-{E8593B75-E5B7-4BDB-93E8-8CFE0AF4DB31}" dt="2019-09-09T11:02:59.863" v="9" actId="14100"/>
          <ac:picMkLst>
            <pc:docMk/>
            <pc:sldMk cId="217660706" sldId="277"/>
            <ac:picMk id="7" creationId="{DE34199D-300B-4203-8CF1-8D64DBFA7474}"/>
          </ac:picMkLst>
        </pc:picChg>
      </pc:sldChg>
    </pc:docChg>
  </pc:docChgLst>
  <pc:docChgLst>
    <pc:chgData name="Michael Fraser" userId="S::mikef@ox.ac.uk::dc82e16a-dfe6-4100-a702-55f485e00972" providerId="AD" clId="Web-{1ECE49F9-4C28-4629-ADCE-9DA25C65D171}"/>
    <pc:docChg chg="modSld">
      <pc:chgData name="Michael Fraser" userId="S::mikef@ox.ac.uk::dc82e16a-dfe6-4100-a702-55f485e00972" providerId="AD" clId="Web-{1ECE49F9-4C28-4629-ADCE-9DA25C65D171}" dt="2019-08-23T10:31:23.143" v="108" actId="20577"/>
      <pc:docMkLst>
        <pc:docMk/>
      </pc:docMkLst>
      <pc:sldChg chg="modSp">
        <pc:chgData name="Michael Fraser" userId="S::mikef@ox.ac.uk::dc82e16a-dfe6-4100-a702-55f485e00972" providerId="AD" clId="Web-{1ECE49F9-4C28-4629-ADCE-9DA25C65D171}" dt="2019-08-23T10:31:23.143" v="108" actId="20577"/>
        <pc:sldMkLst>
          <pc:docMk/>
          <pc:sldMk cId="2936624135" sldId="270"/>
        </pc:sldMkLst>
        <pc:spChg chg="mod">
          <ac:chgData name="Michael Fraser" userId="S::mikef@ox.ac.uk::dc82e16a-dfe6-4100-a702-55f485e00972" providerId="AD" clId="Web-{1ECE49F9-4C28-4629-ADCE-9DA25C65D171}" dt="2019-08-23T10:31:23.143" v="108" actId="20577"/>
          <ac:spMkLst>
            <pc:docMk/>
            <pc:sldMk cId="2936624135" sldId="270"/>
            <ac:spMk id="3" creationId="{00000000-0000-0000-0000-000000000000}"/>
          </ac:spMkLst>
        </pc:spChg>
      </pc:sldChg>
    </pc:docChg>
  </pc:docChgLst>
  <pc:docChgLst>
    <pc:chgData name="Graham Ingram" userId="S::ouit0756@ox.ac.uk::e78c9e2c-13de-4796-aa88-63327a5e7597" providerId="AD" clId="Web-{5810AE4E-C9AB-4A80-960F-93A9798D058D}"/>
    <pc:docChg chg="addSld modSld">
      <pc:chgData name="Graham Ingram" userId="S::ouit0756@ox.ac.uk::e78c9e2c-13de-4796-aa88-63327a5e7597" providerId="AD" clId="Web-{5810AE4E-C9AB-4A80-960F-93A9798D058D}" dt="2019-09-04T08:49:13.951" v="169" actId="20577"/>
      <pc:docMkLst>
        <pc:docMk/>
      </pc:docMkLst>
      <pc:sldChg chg="modSp">
        <pc:chgData name="Graham Ingram" userId="S::ouit0756@ox.ac.uk::e78c9e2c-13de-4796-aa88-63327a5e7597" providerId="AD" clId="Web-{5810AE4E-C9AB-4A80-960F-93A9798D058D}" dt="2019-09-04T08:47:55.796" v="143" actId="20577"/>
        <pc:sldMkLst>
          <pc:docMk/>
          <pc:sldMk cId="3324689775" sldId="275"/>
        </pc:sldMkLst>
        <pc:spChg chg="mod">
          <ac:chgData name="Graham Ingram" userId="S::ouit0756@ox.ac.uk::e78c9e2c-13de-4796-aa88-63327a5e7597" providerId="AD" clId="Web-{5810AE4E-C9AB-4A80-960F-93A9798D058D}" dt="2019-09-04T08:47:55.796" v="143" actId="20577"/>
          <ac:spMkLst>
            <pc:docMk/>
            <pc:sldMk cId="3324689775" sldId="275"/>
            <ac:spMk id="3" creationId="{00000000-0000-0000-0000-000000000000}"/>
          </ac:spMkLst>
        </pc:spChg>
      </pc:sldChg>
      <pc:sldChg chg="modSp new">
        <pc:chgData name="Graham Ingram" userId="S::ouit0756@ox.ac.uk::e78c9e2c-13de-4796-aa88-63327a5e7597" providerId="AD" clId="Web-{5810AE4E-C9AB-4A80-960F-93A9798D058D}" dt="2019-09-04T08:48:48.530" v="162" actId="20577"/>
        <pc:sldMkLst>
          <pc:docMk/>
          <pc:sldMk cId="1862294136" sldId="276"/>
        </pc:sldMkLst>
        <pc:spChg chg="mod">
          <ac:chgData name="Graham Ingram" userId="S::ouit0756@ox.ac.uk::e78c9e2c-13de-4796-aa88-63327a5e7597" providerId="AD" clId="Web-{5810AE4E-C9AB-4A80-960F-93A9798D058D}" dt="2019-09-04T08:48:48.530" v="162" actId="20577"/>
          <ac:spMkLst>
            <pc:docMk/>
            <pc:sldMk cId="1862294136" sldId="276"/>
            <ac:spMk id="2" creationId="{60AD1EC2-5EBB-4D83-B96C-CD86DAA9BD7E}"/>
          </ac:spMkLst>
        </pc:spChg>
      </pc:sldChg>
      <pc:sldChg chg="modSp new">
        <pc:chgData name="Graham Ingram" userId="S::ouit0756@ox.ac.uk::e78c9e2c-13de-4796-aa88-63327a5e7597" providerId="AD" clId="Web-{5810AE4E-C9AB-4A80-960F-93A9798D058D}" dt="2019-09-04T08:49:13.951" v="169" actId="20577"/>
        <pc:sldMkLst>
          <pc:docMk/>
          <pc:sldMk cId="217660706" sldId="277"/>
        </pc:sldMkLst>
        <pc:spChg chg="mod">
          <ac:chgData name="Graham Ingram" userId="S::ouit0756@ox.ac.uk::e78c9e2c-13de-4796-aa88-63327a5e7597" providerId="AD" clId="Web-{5810AE4E-C9AB-4A80-960F-93A9798D058D}" dt="2019-09-04T08:49:13.951" v="169" actId="20577"/>
          <ac:spMkLst>
            <pc:docMk/>
            <pc:sldMk cId="217660706" sldId="277"/>
            <ac:spMk id="2" creationId="{95C9304D-D57F-4E40-ABCA-1B38DF2B1279}"/>
          </ac:spMkLst>
        </pc:spChg>
      </pc:sldChg>
    </pc:docChg>
  </pc:docChgLst>
  <pc:docChgLst>
    <pc:chgData name="Graham Ingram" userId="S::ouit0756@ox.ac.uk::e78c9e2c-13de-4796-aa88-63327a5e7597" providerId="AD" clId="Web-{874751FA-0E1F-4270-B6FA-338C0DC4673B}"/>
    <pc:docChg chg="modSld">
      <pc:chgData name="Graham Ingram" userId="S::ouit0756@ox.ac.uk::e78c9e2c-13de-4796-aa88-63327a5e7597" providerId="AD" clId="Web-{874751FA-0E1F-4270-B6FA-338C0DC4673B}" dt="2019-09-10T06:40:01.001" v="1" actId="20577"/>
      <pc:docMkLst>
        <pc:docMk/>
      </pc:docMkLst>
      <pc:sldChg chg="modSp">
        <pc:chgData name="Graham Ingram" userId="S::ouit0756@ox.ac.uk::e78c9e2c-13de-4796-aa88-63327a5e7597" providerId="AD" clId="Web-{874751FA-0E1F-4270-B6FA-338C0DC4673B}" dt="2019-09-10T06:40:01.001" v="1" actId="20577"/>
        <pc:sldMkLst>
          <pc:docMk/>
          <pc:sldMk cId="970764951" sldId="257"/>
        </pc:sldMkLst>
        <pc:spChg chg="mod">
          <ac:chgData name="Graham Ingram" userId="S::ouit0756@ox.ac.uk::e78c9e2c-13de-4796-aa88-63327a5e7597" providerId="AD" clId="Web-{874751FA-0E1F-4270-B6FA-338C0DC4673B}" dt="2019-09-10T06:40:01.001" v="1" actId="20577"/>
          <ac:spMkLst>
            <pc:docMk/>
            <pc:sldMk cId="970764951" sldId="257"/>
            <ac:spMk id="5" creationId="{00000000-0000-0000-0000-000000000000}"/>
          </ac:spMkLst>
        </pc:spChg>
      </pc:sldChg>
      <pc:sldChg chg="modSp">
        <pc:chgData name="Graham Ingram" userId="S::ouit0756@ox.ac.uk::e78c9e2c-13de-4796-aa88-63327a5e7597" providerId="AD" clId="Web-{874751FA-0E1F-4270-B6FA-338C0DC4673B}" dt="2019-09-10T06:39:53.830" v="0" actId="20577"/>
        <pc:sldMkLst>
          <pc:docMk/>
          <pc:sldMk cId="4277764138" sldId="259"/>
        </pc:sldMkLst>
        <pc:spChg chg="mod">
          <ac:chgData name="Graham Ingram" userId="S::ouit0756@ox.ac.uk::e78c9e2c-13de-4796-aa88-63327a5e7597" providerId="AD" clId="Web-{874751FA-0E1F-4270-B6FA-338C0DC4673B}" dt="2019-09-10T06:39:53.830" v="0" actId="20577"/>
          <ac:spMkLst>
            <pc:docMk/>
            <pc:sldMk cId="4277764138" sldId="259"/>
            <ac:spMk id="5" creationId="{00000000-0000-0000-0000-000000000000}"/>
          </ac:spMkLst>
        </pc:spChg>
      </pc:sldChg>
    </pc:docChg>
  </pc:docChgLst>
  <pc:docChgLst>
    <pc:chgData name="Michael Fraser" userId="S::mikef@ox.ac.uk::dc82e16a-dfe6-4100-a702-55f485e00972" providerId="AD" clId="Web-{EAF3CE25-7944-475D-8CF5-B480891F1E6F}"/>
    <pc:docChg chg="modSld">
      <pc:chgData name="Michael Fraser" userId="S::mikef@ox.ac.uk::dc82e16a-dfe6-4100-a702-55f485e00972" providerId="AD" clId="Web-{EAF3CE25-7944-475D-8CF5-B480891F1E6F}" dt="2019-09-11T13:27:13.103" v="22"/>
      <pc:docMkLst>
        <pc:docMk/>
      </pc:docMkLst>
      <pc:sldChg chg="addSp delSp modSp">
        <pc:chgData name="Michael Fraser" userId="S::mikef@ox.ac.uk::dc82e16a-dfe6-4100-a702-55f485e00972" providerId="AD" clId="Web-{EAF3CE25-7944-475D-8CF5-B480891F1E6F}" dt="2019-09-11T13:27:13.103" v="22"/>
        <pc:sldMkLst>
          <pc:docMk/>
          <pc:sldMk cId="2936624135" sldId="270"/>
        </pc:sldMkLst>
        <pc:spChg chg="del">
          <ac:chgData name="Michael Fraser" userId="S::mikef@ox.ac.uk::dc82e16a-dfe6-4100-a702-55f485e00972" providerId="AD" clId="Web-{EAF3CE25-7944-475D-8CF5-B480891F1E6F}" dt="2019-09-11T13:19:58.309" v="13"/>
          <ac:spMkLst>
            <pc:docMk/>
            <pc:sldMk cId="2936624135" sldId="270"/>
            <ac:spMk id="6" creationId="{31B31DBD-EAB2-42C9-9264-97E72CFC43AB}"/>
          </ac:spMkLst>
        </pc:spChg>
        <pc:graphicFrameChg chg="add mod modGraphic">
          <ac:chgData name="Michael Fraser" userId="S::mikef@ox.ac.uk::dc82e16a-dfe6-4100-a702-55f485e00972" providerId="AD" clId="Web-{EAF3CE25-7944-475D-8CF5-B480891F1E6F}" dt="2019-09-11T13:27:13.103" v="22"/>
          <ac:graphicFrameMkLst>
            <pc:docMk/>
            <pc:sldMk cId="2936624135" sldId="270"/>
            <ac:graphicFrameMk id="8" creationId="{270DB286-4DAF-452E-BDF9-4565A530663A}"/>
          </ac:graphicFrameMkLst>
        </pc:graphicFrameChg>
        <pc:cxnChg chg="add del mod">
          <ac:chgData name="Michael Fraser" userId="S::mikef@ox.ac.uk::dc82e16a-dfe6-4100-a702-55f485e00972" providerId="AD" clId="Web-{EAF3CE25-7944-475D-8CF5-B480891F1E6F}" dt="2019-09-11T13:19:54.543" v="12"/>
          <ac:cxnSpMkLst>
            <pc:docMk/>
            <pc:sldMk cId="2936624135" sldId="270"/>
            <ac:cxnSpMk id="7" creationId="{A2D21D6E-32FD-49D1-9293-6BE1CFA5C9ED}"/>
          </ac:cxnSpMkLst>
        </pc:cxnChg>
      </pc:sldChg>
    </pc:docChg>
  </pc:docChgLst>
  <pc:docChgLst>
    <pc:chgData name="Graham Ingram" userId="S::ouit0756@ox.ac.uk::e78c9e2c-13de-4796-aa88-63327a5e7597" providerId="AD" clId="Web-{D3990682-EAF0-40C6-AB41-C78E9E6E0007}"/>
    <pc:docChg chg="modSld">
      <pc:chgData name="Graham Ingram" userId="S::ouit0756@ox.ac.uk::e78c9e2c-13de-4796-aa88-63327a5e7597" providerId="AD" clId="Web-{D3990682-EAF0-40C6-AB41-C78E9E6E0007}" dt="2019-09-10T08:24:24.471" v="40" actId="20577"/>
      <pc:docMkLst>
        <pc:docMk/>
      </pc:docMkLst>
      <pc:sldChg chg="modSp">
        <pc:chgData name="Graham Ingram" userId="S::ouit0756@ox.ac.uk::e78c9e2c-13de-4796-aa88-63327a5e7597" providerId="AD" clId="Web-{D3990682-EAF0-40C6-AB41-C78E9E6E0007}" dt="2019-09-10T08:24:24.471" v="40" actId="20577"/>
        <pc:sldMkLst>
          <pc:docMk/>
          <pc:sldMk cId="970764951" sldId="257"/>
        </pc:sldMkLst>
        <pc:spChg chg="mod">
          <ac:chgData name="Graham Ingram" userId="S::ouit0756@ox.ac.uk::e78c9e2c-13de-4796-aa88-63327a5e7597" providerId="AD" clId="Web-{D3990682-EAF0-40C6-AB41-C78E9E6E0007}" dt="2019-09-10T08:22:51.440" v="29" actId="20577"/>
          <ac:spMkLst>
            <pc:docMk/>
            <pc:sldMk cId="970764951" sldId="257"/>
            <ac:spMk id="3" creationId="{00000000-0000-0000-0000-000000000000}"/>
          </ac:spMkLst>
        </pc:spChg>
        <pc:spChg chg="mod">
          <ac:chgData name="Graham Ingram" userId="S::ouit0756@ox.ac.uk::e78c9e2c-13de-4796-aa88-63327a5e7597" providerId="AD" clId="Web-{D3990682-EAF0-40C6-AB41-C78E9E6E0007}" dt="2019-09-10T08:24:24.471" v="40" actId="20577"/>
          <ac:spMkLst>
            <pc:docMk/>
            <pc:sldMk cId="970764951" sldId="257"/>
            <ac:spMk id="71" creationId="{00000000-0000-0000-0000-000000000000}"/>
          </ac:spMkLst>
        </pc:spChg>
      </pc:sldChg>
      <pc:sldChg chg="modSp">
        <pc:chgData name="Graham Ingram" userId="S::ouit0756@ox.ac.uk::e78c9e2c-13de-4796-aa88-63327a5e7597" providerId="AD" clId="Web-{D3990682-EAF0-40C6-AB41-C78E9E6E0007}" dt="2019-09-10T08:24:18.393" v="39" actId="20577"/>
        <pc:sldMkLst>
          <pc:docMk/>
          <pc:sldMk cId="4277764138" sldId="259"/>
        </pc:sldMkLst>
        <pc:spChg chg="mod">
          <ac:chgData name="Graham Ingram" userId="S::ouit0756@ox.ac.uk::e78c9e2c-13de-4796-aa88-63327a5e7597" providerId="AD" clId="Web-{D3990682-EAF0-40C6-AB41-C78E9E6E0007}" dt="2019-09-10T08:23:33.643" v="36" actId="20577"/>
          <ac:spMkLst>
            <pc:docMk/>
            <pc:sldMk cId="4277764138" sldId="259"/>
            <ac:spMk id="3" creationId="{00000000-0000-0000-0000-000000000000}"/>
          </ac:spMkLst>
        </pc:spChg>
        <pc:spChg chg="mod">
          <ac:chgData name="Graham Ingram" userId="S::ouit0756@ox.ac.uk::e78c9e2c-13de-4796-aa88-63327a5e7597" providerId="AD" clId="Web-{D3990682-EAF0-40C6-AB41-C78E9E6E0007}" dt="2019-09-10T08:24:18.393" v="39" actId="20577"/>
          <ac:spMkLst>
            <pc:docMk/>
            <pc:sldMk cId="4277764138" sldId="259"/>
            <ac:spMk id="71"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2D6889D-678D-EE49-B49D-424102E0821E}" type="datetimeFigureOut">
              <a:rPr lang="en-US" smtClean="0"/>
              <a:t>4/8/2021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CA2C431-98FC-9741-930E-D0D8EF348632}" type="slidenum">
              <a:rPr lang="en-US" smtClean="0"/>
              <a:t>‹#›</a:t>
            </a:fld>
            <a:endParaRPr lang="en-US"/>
          </a:p>
        </p:txBody>
      </p:sp>
    </p:spTree>
    <p:extLst>
      <p:ext uri="{BB962C8B-B14F-4D97-AF65-F5344CB8AC3E}">
        <p14:creationId xmlns:p14="http://schemas.microsoft.com/office/powerpoint/2010/main" val="42294299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7F93EE-7839-6447-8E58-F1786E34D7EC}" type="datetimeFigureOut">
              <a:rPr lang="en-US" smtClean="0"/>
              <a:t>4/8/2021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749618-5B4E-E145-99AD-57F30A953FBC}" type="slidenum">
              <a:rPr lang="en-US" smtClean="0"/>
              <a:t>‹#›</a:t>
            </a:fld>
            <a:endParaRPr lang="en-US"/>
          </a:p>
        </p:txBody>
      </p:sp>
    </p:spTree>
    <p:extLst>
      <p:ext uri="{BB962C8B-B14F-4D97-AF65-F5344CB8AC3E}">
        <p14:creationId xmlns:p14="http://schemas.microsoft.com/office/powerpoint/2010/main" val="25415697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Title ">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773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lvl1pPr>
              <a:defRPr>
                <a:latin typeface="+mn-lt"/>
              </a:defRPr>
            </a:lvl1pPr>
          </a:lstStyle>
          <a:p>
            <a:r>
              <a:rPr lang="en-US"/>
              <a:t>Click to edit Master title style</a:t>
            </a:r>
            <a:endParaRPr lang="en-GB"/>
          </a:p>
        </p:txBody>
      </p:sp>
      <p:sp>
        <p:nvSpPr>
          <p:cNvPr id="3" name="Content Placeholder 2"/>
          <p:cNvSpPr>
            <a:spLocks noGrp="1"/>
          </p:cNvSpPr>
          <p:nvPr>
            <p:ph idx="1"/>
          </p:nvPr>
        </p:nvSpPr>
        <p:spPr>
          <a:xfrm>
            <a:off x="628650" y="1825625"/>
            <a:ext cx="7886700" cy="4351338"/>
          </a:xfrm>
          <a:prstGeom prst="rect">
            <a:avLst/>
          </a:prstGeom>
        </p:spPr>
        <p:txBody>
          <a:bodyPr/>
          <a:lstStyle>
            <a:lvl1pPr marL="360000" indent="-360000">
              <a:buClr>
                <a:srgbClr val="7030A0"/>
              </a:buClr>
              <a:buFont typeface="Wingdings" panose="05000000000000000000" pitchFamily="2" charset="2"/>
              <a:buChar char="Ø"/>
              <a:defRPr>
                <a:latin typeface="+mn-lt"/>
              </a:defRPr>
            </a:lvl1pPr>
            <a:lvl2pPr marL="685800" indent="-288000">
              <a:buClr>
                <a:srgbClr val="FF00FF"/>
              </a:buClr>
              <a:buFont typeface="Wingdings" panose="05000000000000000000" pitchFamily="2" charset="2"/>
              <a:buChar char="Ø"/>
              <a:defRPr>
                <a:latin typeface="+mn-lt"/>
              </a:defRPr>
            </a:lvl2pPr>
            <a:lvl3pPr marL="1143000" indent="-288000">
              <a:buClr>
                <a:srgbClr val="00B0F0"/>
              </a:buClr>
              <a:buFont typeface="Wingdings" panose="05000000000000000000" pitchFamily="2" charset="2"/>
              <a:buChar char="Ø"/>
              <a:defRPr>
                <a:latin typeface="+mn-lt"/>
              </a:defRPr>
            </a:lvl3pPr>
            <a:lvl4pPr marL="1600200" indent="-288000">
              <a:buClr>
                <a:srgbClr val="7030A0"/>
              </a:buClr>
              <a:buFont typeface="Wingdings" panose="05000000000000000000" pitchFamily="2" charset="2"/>
              <a:buChar char="Ø"/>
              <a:defRPr>
                <a:latin typeface="+mn-lt"/>
              </a:defRPr>
            </a:lvl4pPr>
            <a:lvl5pPr marL="2057400" indent="-288000">
              <a:buClr>
                <a:srgbClr val="7030A0"/>
              </a:buClr>
              <a:buFont typeface="Wingdings" panose="05000000000000000000" pitchFamily="2" charset="2"/>
              <a:buChar char="Ø"/>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12"/>
          </p:nvPr>
        </p:nvSpPr>
        <p:spPr>
          <a:xfrm>
            <a:off x="6457950" y="6338420"/>
            <a:ext cx="2057400" cy="365125"/>
          </a:xfrm>
          <a:prstGeom prst="rect">
            <a:avLst/>
          </a:prstGeom>
        </p:spPr>
        <p:txBody>
          <a:bodyPr/>
          <a:lstStyle>
            <a:lvl1pPr>
              <a:defRPr>
                <a:latin typeface="+mn-lt"/>
              </a:defRPr>
            </a:lvl1pPr>
          </a:lstStyle>
          <a:p>
            <a:fld id="{78B24B3C-9387-42E4-A541-7C0E320E17DA}" type="slidenum">
              <a:rPr lang="en-GB" smtClean="0"/>
              <a:pPr/>
              <a:t>‹#›</a:t>
            </a:fld>
            <a:endParaRPr lang="en-GB"/>
          </a:p>
        </p:txBody>
      </p:sp>
    </p:spTree>
    <p:extLst>
      <p:ext uri="{BB962C8B-B14F-4D97-AF65-F5344CB8AC3E}">
        <p14:creationId xmlns:p14="http://schemas.microsoft.com/office/powerpoint/2010/main" val="1867236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lvl1pPr>
              <a:defRPr>
                <a:latin typeface="+mn-lt"/>
              </a:defRPr>
            </a:lvl1pPr>
          </a:lstStyle>
          <a:p>
            <a:r>
              <a:rPr lang="en-US"/>
              <a:t>Click to edit Master title style</a:t>
            </a:r>
            <a:endParaRPr lang="en-GB"/>
          </a:p>
        </p:txBody>
      </p:sp>
      <p:sp>
        <p:nvSpPr>
          <p:cNvPr id="3" name="Content Placeholder 2"/>
          <p:cNvSpPr>
            <a:spLocks noGrp="1"/>
          </p:cNvSpPr>
          <p:nvPr>
            <p:ph sz="half" idx="1"/>
          </p:nvPr>
        </p:nvSpPr>
        <p:spPr>
          <a:xfrm>
            <a:off x="628650" y="1825625"/>
            <a:ext cx="3867150" cy="4351338"/>
          </a:xfrm>
          <a:prstGeom prst="rect">
            <a:avLst/>
          </a:prstGeom>
        </p:spPr>
        <p:txBody>
          <a:bodyPr/>
          <a:lstStyle>
            <a:lvl1pPr marL="360000" indent="-360000">
              <a:buClr>
                <a:srgbClr val="7030A0"/>
              </a:buClr>
              <a:buFont typeface="Wingdings" panose="05000000000000000000" pitchFamily="2" charset="2"/>
              <a:buChar char="Ø"/>
              <a:defRPr>
                <a:latin typeface="+mn-lt"/>
              </a:defRPr>
            </a:lvl1pPr>
            <a:lvl2pPr marL="685800" indent="-288000">
              <a:buClr>
                <a:srgbClr val="FF00FF"/>
              </a:buClr>
              <a:buFont typeface="Wingdings" panose="05000000000000000000" pitchFamily="2" charset="2"/>
              <a:buChar char="Ø"/>
              <a:defRPr>
                <a:latin typeface="+mn-lt"/>
              </a:defRPr>
            </a:lvl2pPr>
            <a:lvl3pPr marL="1143000" indent="-288000">
              <a:buClr>
                <a:srgbClr val="00B0F0"/>
              </a:buClr>
              <a:buFont typeface="Wingdings" panose="05000000000000000000" pitchFamily="2" charset="2"/>
              <a:buChar char="Ø"/>
              <a:defRPr>
                <a:latin typeface="+mn-lt"/>
              </a:defRPr>
            </a:lvl3pPr>
            <a:lvl4pPr marL="1600200" indent="-288000">
              <a:buClr>
                <a:srgbClr val="7030A0"/>
              </a:buClr>
              <a:buFont typeface="Wingdings" panose="05000000000000000000" pitchFamily="2" charset="2"/>
              <a:buChar char="Ø"/>
              <a:defRPr>
                <a:latin typeface="+mn-lt"/>
              </a:defRPr>
            </a:lvl4pPr>
            <a:lvl5pPr marL="2057400" indent="-228600">
              <a:buFont typeface="Wingdings" panose="05000000000000000000" pitchFamily="2" charset="2"/>
              <a:buChar char="Ø"/>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648200" y="1825625"/>
            <a:ext cx="3867150" cy="4351338"/>
          </a:xfrm>
          <a:prstGeom prst="rect">
            <a:avLst/>
          </a:prstGeom>
        </p:spPr>
        <p:txBody>
          <a:bodyPr/>
          <a:lstStyle>
            <a:lvl1pPr marL="360000" indent="-360000">
              <a:buClr>
                <a:srgbClr val="7030A0"/>
              </a:buClr>
              <a:buFont typeface="Wingdings" panose="05000000000000000000" pitchFamily="2" charset="2"/>
              <a:buChar char="Ø"/>
              <a:defRPr>
                <a:latin typeface="+mn-lt"/>
              </a:defRPr>
            </a:lvl1pPr>
            <a:lvl2pPr marL="685800" indent="-288000">
              <a:buClr>
                <a:srgbClr val="FF00FF"/>
              </a:buClr>
              <a:buFont typeface="Wingdings" panose="05000000000000000000" pitchFamily="2" charset="2"/>
              <a:buChar char="Ø"/>
              <a:defRPr>
                <a:latin typeface="+mn-lt"/>
              </a:defRPr>
            </a:lvl2pPr>
            <a:lvl3pPr marL="1143000" indent="-288000">
              <a:buClr>
                <a:srgbClr val="00B0F0"/>
              </a:buClr>
              <a:buFont typeface="Wingdings" panose="05000000000000000000" pitchFamily="2" charset="2"/>
              <a:buChar char="Ø"/>
              <a:defRPr>
                <a:latin typeface="+mn-lt"/>
              </a:defRPr>
            </a:lvl3pPr>
            <a:lvl4pPr marL="1600200" indent="-288000">
              <a:buClr>
                <a:srgbClr val="7030A0"/>
              </a:buClr>
              <a:buFont typeface="Wingdings" panose="05000000000000000000" pitchFamily="2" charset="2"/>
              <a:buChar char="Ø"/>
              <a:defRPr>
                <a:latin typeface="+mn-lt"/>
              </a:defRPr>
            </a:lvl4pPr>
            <a:lvl5pPr marL="2057400" indent="-228600">
              <a:buFont typeface="Wingdings" panose="05000000000000000000" pitchFamily="2" charset="2"/>
              <a:buChar char="Ø"/>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Slide Number Placeholder 6"/>
          <p:cNvSpPr>
            <a:spLocks noGrp="1"/>
          </p:cNvSpPr>
          <p:nvPr>
            <p:ph type="sldNum" sz="quarter" idx="12"/>
          </p:nvPr>
        </p:nvSpPr>
        <p:spPr>
          <a:xfrm>
            <a:off x="6457950" y="6338420"/>
            <a:ext cx="2057400" cy="365125"/>
          </a:xfrm>
          <a:prstGeom prst="rect">
            <a:avLst/>
          </a:prstGeom>
        </p:spPr>
        <p:txBody>
          <a:bodyPr/>
          <a:lstStyle>
            <a:lvl1pPr>
              <a:defRPr>
                <a:latin typeface="Calibri" panose="020F0502020204030204" pitchFamily="34" charset="0"/>
              </a:defRPr>
            </a:lvl1pPr>
          </a:lstStyle>
          <a:p>
            <a:fld id="{774ED4C8-9B32-436C-B56A-66487FFF6969}" type="slidenum">
              <a:rPr lang="en-GB" smtClean="0"/>
              <a:pPr/>
              <a:t>‹#›</a:t>
            </a:fld>
            <a:endParaRPr lang="en-GB"/>
          </a:p>
        </p:txBody>
      </p:sp>
    </p:spTree>
    <p:extLst>
      <p:ext uri="{BB962C8B-B14F-4D97-AF65-F5344CB8AC3E}">
        <p14:creationId xmlns:p14="http://schemas.microsoft.com/office/powerpoint/2010/main" val="2257194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Plain with logo">
    <p:spTree>
      <p:nvGrpSpPr>
        <p:cNvPr id="1" name=""/>
        <p:cNvGrpSpPr/>
        <p:nvPr/>
      </p:nvGrpSpPr>
      <p:grpSpPr>
        <a:xfrm>
          <a:off x="0" y="0"/>
          <a:ext cx="0" cy="0"/>
          <a:chOff x="0" y="0"/>
          <a:chExt cx="0" cy="0"/>
        </a:xfrm>
      </p:grpSpPr>
      <p:sp>
        <p:nvSpPr>
          <p:cNvPr id="2" name="Slide Number Placeholder 6"/>
          <p:cNvSpPr>
            <a:spLocks noGrp="1"/>
          </p:cNvSpPr>
          <p:nvPr>
            <p:ph type="sldNum" sz="quarter" idx="12"/>
          </p:nvPr>
        </p:nvSpPr>
        <p:spPr>
          <a:xfrm>
            <a:off x="6457950" y="6356350"/>
            <a:ext cx="2057400" cy="365125"/>
          </a:xfrm>
          <a:prstGeom prst="rect">
            <a:avLst/>
          </a:prstGeom>
        </p:spPr>
        <p:txBody>
          <a:bodyPr/>
          <a:lstStyle>
            <a:lvl1pPr>
              <a:defRPr>
                <a:latin typeface="Calibri" panose="020F0502020204030204" pitchFamily="34" charset="0"/>
              </a:defRPr>
            </a:lvl1pPr>
          </a:lstStyle>
          <a:p>
            <a:fld id="{774ED4C8-9B32-436C-B56A-66487FFF6969}" type="slidenum">
              <a:rPr lang="en-GB" smtClean="0"/>
              <a:pPr/>
              <a:t>‹#›</a:t>
            </a:fld>
            <a:endParaRPr lang="en-GB"/>
          </a:p>
        </p:txBody>
      </p:sp>
    </p:spTree>
    <p:extLst>
      <p:ext uri="{BB962C8B-B14F-4D97-AF65-F5344CB8AC3E}">
        <p14:creationId xmlns:p14="http://schemas.microsoft.com/office/powerpoint/2010/main" val="2975148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61936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hyperlink" Target="http://www.it.ox.ac.uk/gettining-started" TargetMode="External"/><Relationship Id="rId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image" Target="../media/image3.jp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PPT Background v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10" y="-22823"/>
            <a:ext cx="5683680" cy="4963840"/>
          </a:xfrm>
          <a:prstGeom prst="rect">
            <a:avLst/>
          </a:prstGeom>
        </p:spPr>
      </p:pic>
      <p:pic>
        <p:nvPicPr>
          <p:cNvPr id="9" name="Picture 8" descr="its logo.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00000" y="288000"/>
            <a:ext cx="1533742" cy="698920"/>
          </a:xfrm>
          <a:prstGeom prst="rect">
            <a:avLst/>
          </a:prstGeom>
        </p:spPr>
      </p:pic>
      <p:sp>
        <p:nvSpPr>
          <p:cNvPr id="10" name="TextBox 9"/>
          <p:cNvSpPr txBox="1"/>
          <p:nvPr userDrawn="1"/>
        </p:nvSpPr>
        <p:spPr>
          <a:xfrm>
            <a:off x="474376" y="6088913"/>
            <a:ext cx="3380932" cy="461665"/>
          </a:xfrm>
          <a:prstGeom prst="rect">
            <a:avLst/>
          </a:prstGeom>
          <a:noFill/>
        </p:spPr>
        <p:txBody>
          <a:bodyPr wrap="square" rtlCol="0">
            <a:spAutoFit/>
          </a:bodyPr>
          <a:lstStyle/>
          <a:p>
            <a:r>
              <a:rPr lang="en-GB" sz="2400" b="1" baseline="30000" dirty="0" smtClean="0">
                <a:latin typeface="+mj-lt"/>
                <a:cs typeface="FoundrySterling-Bold"/>
                <a:hlinkClick r:id="rId5"/>
              </a:rPr>
              <a:t>www.it.ox.ac.uk/getting-started</a:t>
            </a:r>
            <a:r>
              <a:rPr lang="en-GB" sz="2400" b="1" baseline="0" dirty="0" smtClean="0">
                <a:latin typeface="+mj-lt"/>
                <a:cs typeface="FoundrySterling-Bold"/>
              </a:rPr>
              <a:t> </a:t>
            </a:r>
            <a:endParaRPr lang="en-GB" sz="2400" b="1" baseline="30000" dirty="0">
              <a:latin typeface="+mj-lt"/>
              <a:cs typeface="FoundrySterling-Bold"/>
            </a:endParaRPr>
          </a:p>
        </p:txBody>
      </p:sp>
    </p:spTree>
    <p:extLst>
      <p:ext uri="{BB962C8B-B14F-4D97-AF65-F5344CB8AC3E}">
        <p14:creationId xmlns:p14="http://schemas.microsoft.com/office/powerpoint/2010/main" val="3598122034"/>
      </p:ext>
    </p:extLst>
  </p:cSld>
  <p:clrMap bg1="lt1" tx1="dk1" bg2="lt2" tx2="dk2" accent1="accent1" accent2="accent2" accent3="accent3" accent4="accent4" accent5="accent5" accent6="accent6" hlink="hlink" folHlink="folHlink"/>
  <p:sldLayoutIdLst>
    <p:sldLayoutId id="2147483655" r:id="rId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 y="4264372"/>
            <a:ext cx="9169417" cy="2614023"/>
          </a:xfrm>
          <a:prstGeom prst="rect">
            <a:avLst/>
          </a:prstGeom>
        </p:spPr>
      </p:pic>
      <p:pic>
        <p:nvPicPr>
          <p:cNvPr id="12" name="Picture 11" descr="its logo.eps"/>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920114" y="288000"/>
            <a:ext cx="981176" cy="447118"/>
          </a:xfrm>
          <a:prstGeom prst="rect">
            <a:avLst/>
          </a:prstGeom>
        </p:spPr>
      </p:pic>
    </p:spTree>
    <p:extLst>
      <p:ext uri="{BB962C8B-B14F-4D97-AF65-F5344CB8AC3E}">
        <p14:creationId xmlns:p14="http://schemas.microsoft.com/office/powerpoint/2010/main" val="880611989"/>
      </p:ext>
    </p:extLst>
  </p:cSld>
  <p:clrMap bg1="lt1" tx1="dk1" bg2="lt2" tx2="dk2" accent1="accent1" accent2="accent2" accent3="accent3" accent4="accent4" accent5="accent5" accent6="accent6" hlink="hlink" folHlink="folHlink"/>
  <p:sldLayoutIdLst>
    <p:sldLayoutId id="2147483658" r:id="rId1"/>
    <p:sldLayoutId id="2147483660" r:id="rId2"/>
    <p:sldLayoutId id="2147483663" r:id="rId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0094203"/>
      </p:ext>
    </p:extLst>
  </p:cSld>
  <p:clrMap bg1="lt1" tx1="dk1" bg2="lt2" tx2="dk2" accent1="accent1" accent2="accent2" accent3="accent3" accent4="accent4" accent5="accent5" accent6="accent6" hlink="hlink" folHlink="folHlink"/>
  <p:sldLayoutIdLst>
    <p:sldLayoutId id="2147483679" r:id="rId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it.ox.ac.uk/getting-started/"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it.ox.ac.uk/getting-started/"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it.ox.ac.uk/"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88360" y="2392259"/>
            <a:ext cx="5616448" cy="1754326"/>
          </a:xfrm>
          <a:prstGeom prst="rect">
            <a:avLst/>
          </a:prstGeom>
          <a:noFill/>
        </p:spPr>
        <p:txBody>
          <a:bodyPr wrap="square" rtlCol="0">
            <a:spAutoFit/>
          </a:bodyPr>
          <a:lstStyle/>
          <a:p>
            <a:r>
              <a:rPr lang="en-US" sz="5400" dirty="0" smtClean="0">
                <a:cs typeface="FoundrySterling-Book"/>
              </a:rPr>
              <a:t>Getting started with IT at Oxford</a:t>
            </a:r>
            <a:endParaRPr lang="en-US" sz="4800" dirty="0">
              <a:cs typeface="FoundrySterling-Book"/>
            </a:endParaRPr>
          </a:p>
        </p:txBody>
      </p:sp>
    </p:spTree>
    <p:extLst>
      <p:ext uri="{BB962C8B-B14F-4D97-AF65-F5344CB8AC3E}">
        <p14:creationId xmlns:p14="http://schemas.microsoft.com/office/powerpoint/2010/main" val="22053047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Free from IT Services</a:t>
            </a:r>
            <a:endParaRPr lang="en-GB" dirty="0"/>
          </a:p>
        </p:txBody>
      </p:sp>
      <p:sp>
        <p:nvSpPr>
          <p:cNvPr id="3" name="Content Placeholder 2"/>
          <p:cNvSpPr>
            <a:spLocks noGrp="1"/>
          </p:cNvSpPr>
          <p:nvPr>
            <p:ph idx="1"/>
          </p:nvPr>
        </p:nvSpPr>
        <p:spPr>
          <a:xfrm>
            <a:off x="628650" y="934405"/>
            <a:ext cx="7471540" cy="4922837"/>
          </a:xfrm>
        </p:spPr>
        <p:txBody>
          <a:bodyPr anchor="t"/>
          <a:lstStyle/>
          <a:p>
            <a:pPr marL="0" indent="0">
              <a:buNone/>
            </a:pPr>
            <a:r>
              <a:rPr lang="en-GB" sz="2400" b="1" dirty="0" smtClean="0"/>
              <a:t>Software</a:t>
            </a:r>
            <a:endParaRPr lang="en-GB" sz="2400" b="1" dirty="0"/>
          </a:p>
          <a:p>
            <a:r>
              <a:rPr lang="en-GB" sz="2400" dirty="0"/>
              <a:t>We offer a range of free and low cost </a:t>
            </a:r>
            <a:r>
              <a:rPr lang="en-GB" sz="2400" dirty="0" smtClean="0"/>
              <a:t>software, including antivirus </a:t>
            </a:r>
            <a:r>
              <a:rPr lang="en-GB" sz="2400" dirty="0"/>
              <a:t>to members of the </a:t>
            </a:r>
            <a:r>
              <a:rPr lang="en-GB" sz="2400" dirty="0" smtClean="0"/>
              <a:t>University. The full list can be found on it.ox.ac.uk</a:t>
            </a:r>
          </a:p>
          <a:p>
            <a:pPr marL="0" indent="0">
              <a:buNone/>
            </a:pPr>
            <a:r>
              <a:rPr lang="en-GB" sz="2400" b="1" dirty="0" smtClean="0"/>
              <a:t>Online learning</a:t>
            </a:r>
            <a:endParaRPr lang="en-GB" sz="2400" b="1" dirty="0"/>
          </a:p>
          <a:p>
            <a:r>
              <a:rPr lang="en-GB" sz="2400" dirty="0" smtClean="0"/>
              <a:t>A huge number of free online courses are available through our subscription to LinkedIn Learning.</a:t>
            </a:r>
          </a:p>
          <a:p>
            <a:pPr marL="0" indent="0">
              <a:buNone/>
            </a:pPr>
            <a:r>
              <a:rPr lang="en-GB" sz="2400" b="1" dirty="0" smtClean="0"/>
              <a:t>Office365</a:t>
            </a:r>
            <a:endParaRPr lang="en-GB" sz="2400" b="1" dirty="0"/>
          </a:p>
          <a:p>
            <a:r>
              <a:rPr lang="en-GB" sz="2400" dirty="0" smtClean="0"/>
              <a:t>Through the Nexus365 you have access to a number of Office365 facilities including OneDrive and Teams as well as the Excel, Word, PowerPoint etc.</a:t>
            </a:r>
          </a:p>
          <a:p>
            <a:pPr marL="0" indent="0">
              <a:buNone/>
            </a:pPr>
            <a:r>
              <a:rPr lang="en-GB" sz="2400" b="1" dirty="0" smtClean="0"/>
              <a:t>Backup</a:t>
            </a:r>
          </a:p>
          <a:p>
            <a:r>
              <a:rPr lang="en-GB" sz="2400" dirty="0"/>
              <a:t>The </a:t>
            </a:r>
            <a:r>
              <a:rPr lang="en-GB" sz="2400" dirty="0" smtClean="0"/>
              <a:t>HFS </a:t>
            </a:r>
            <a:r>
              <a:rPr lang="en-GB" sz="2400" dirty="0"/>
              <a:t>service provides </a:t>
            </a:r>
            <a:r>
              <a:rPr lang="en-GB" sz="2400" dirty="0" smtClean="0"/>
              <a:t>central backup services </a:t>
            </a:r>
            <a:r>
              <a:rPr lang="en-GB" sz="2400" dirty="0"/>
              <a:t>to postgraduates and University staff.</a:t>
            </a:r>
          </a:p>
          <a:p>
            <a:pPr marL="0" indent="0">
              <a:buNone/>
            </a:pPr>
            <a:endParaRPr lang="en-GB" sz="2400" dirty="0"/>
          </a:p>
          <a:p>
            <a:pPr marL="397800" lvl="1" indent="0">
              <a:buNone/>
            </a:pPr>
            <a:endParaRPr lang="en-GB" sz="2000" dirty="0" smtClean="0"/>
          </a:p>
        </p:txBody>
      </p:sp>
      <p:sp>
        <p:nvSpPr>
          <p:cNvPr id="4" name="Slide Number Placeholder 3"/>
          <p:cNvSpPr>
            <a:spLocks noGrp="1"/>
          </p:cNvSpPr>
          <p:nvPr>
            <p:ph type="sldNum" sz="quarter" idx="12"/>
          </p:nvPr>
        </p:nvSpPr>
        <p:spPr/>
        <p:txBody>
          <a:bodyPr/>
          <a:lstStyle/>
          <a:p>
            <a:fld id="{78B24B3C-9387-42E4-A541-7C0E320E17DA}" type="slidenum">
              <a:rPr lang="en-GB" smtClean="0"/>
              <a:pPr/>
              <a:t>10</a:t>
            </a:fld>
            <a:endParaRPr lang="en-GB" dirty="0"/>
          </a:p>
        </p:txBody>
      </p:sp>
    </p:spTree>
    <p:extLst>
      <p:ext uri="{BB962C8B-B14F-4D97-AF65-F5344CB8AC3E}">
        <p14:creationId xmlns:p14="http://schemas.microsoft.com/office/powerpoint/2010/main" val="27496453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4"/>
          <p:cNvSpPr>
            <a:spLocks noGrp="1"/>
          </p:cNvSpPr>
          <p:nvPr/>
        </p:nvSpPr>
        <p:spPr>
          <a:xfrm>
            <a:off x="628650" y="1253331"/>
            <a:ext cx="7886700" cy="4351338"/>
          </a:xfrm>
          <a:prstGeom prst="rect">
            <a:avLst/>
          </a:prstGeom>
        </p:spPr>
        <p:txBody>
          <a:bodyPr/>
          <a:lstStyle>
            <a:lvl1pPr marL="360000" indent="-360000" algn="l" defTabSz="914400" rtl="0" eaLnBrk="1" latinLnBrk="0" hangingPunct="1">
              <a:lnSpc>
                <a:spcPct val="90000"/>
              </a:lnSpc>
              <a:spcBef>
                <a:spcPts val="1000"/>
              </a:spcBef>
              <a:buClr>
                <a:srgbClr val="7030A0"/>
              </a:buClr>
              <a:buFont typeface="Wingdings" panose="05000000000000000000" pitchFamily="2" charset="2"/>
              <a:buChar char="Ø"/>
              <a:defRPr sz="2800" kern="1200">
                <a:solidFill>
                  <a:schemeClr val="tx1"/>
                </a:solidFill>
                <a:latin typeface="+mn-lt"/>
                <a:ea typeface="+mn-ea"/>
                <a:cs typeface="+mn-cs"/>
              </a:defRPr>
            </a:lvl1pPr>
            <a:lvl2pPr marL="685800" indent="-288000" algn="l" defTabSz="914400" rtl="0" eaLnBrk="1" latinLnBrk="0" hangingPunct="1">
              <a:lnSpc>
                <a:spcPct val="90000"/>
              </a:lnSpc>
              <a:spcBef>
                <a:spcPts val="500"/>
              </a:spcBef>
              <a:buClr>
                <a:srgbClr val="FF00FF"/>
              </a:buClr>
              <a:buFont typeface="Wingdings" panose="05000000000000000000" pitchFamily="2" charset="2"/>
              <a:buChar char="Ø"/>
              <a:defRPr sz="2400" kern="1200">
                <a:solidFill>
                  <a:schemeClr val="tx1"/>
                </a:solidFill>
                <a:latin typeface="+mn-lt"/>
                <a:ea typeface="+mn-ea"/>
                <a:cs typeface="+mn-cs"/>
              </a:defRPr>
            </a:lvl2pPr>
            <a:lvl3pPr marL="1143000" indent="-288000" algn="l" defTabSz="914400" rtl="0" eaLnBrk="1" latinLnBrk="0" hangingPunct="1">
              <a:lnSpc>
                <a:spcPct val="90000"/>
              </a:lnSpc>
              <a:spcBef>
                <a:spcPts val="500"/>
              </a:spcBef>
              <a:buClr>
                <a:srgbClr val="00B0F0"/>
              </a:buClr>
              <a:buFont typeface="Wingdings" panose="05000000000000000000" pitchFamily="2" charset="2"/>
              <a:buChar char="Ø"/>
              <a:defRPr sz="2000" kern="1200">
                <a:solidFill>
                  <a:schemeClr val="tx1"/>
                </a:solidFill>
                <a:latin typeface="+mn-lt"/>
                <a:ea typeface="+mn-ea"/>
                <a:cs typeface="+mn-cs"/>
              </a:defRPr>
            </a:lvl3pPr>
            <a:lvl4pPr marL="1600200" indent="-288000" algn="l" defTabSz="914400" rtl="0" eaLnBrk="1" latinLnBrk="0" hangingPunct="1">
              <a:lnSpc>
                <a:spcPct val="90000"/>
              </a:lnSpc>
              <a:spcBef>
                <a:spcPts val="500"/>
              </a:spcBef>
              <a:buClr>
                <a:srgbClr val="7030A0"/>
              </a:buClr>
              <a:buFont typeface="Wingdings" panose="05000000000000000000" pitchFamily="2" charset="2"/>
              <a:buChar char="Ø"/>
              <a:defRPr sz="1800" kern="1200">
                <a:solidFill>
                  <a:schemeClr val="tx1"/>
                </a:solidFill>
                <a:latin typeface="+mn-lt"/>
                <a:ea typeface="+mn-ea"/>
                <a:cs typeface="+mn-cs"/>
              </a:defRPr>
            </a:lvl4pPr>
            <a:lvl5pPr marL="2057400" indent="-288000" algn="l" defTabSz="914400" rtl="0" eaLnBrk="1" latinLnBrk="0" hangingPunct="1">
              <a:lnSpc>
                <a:spcPct val="90000"/>
              </a:lnSpc>
              <a:spcBef>
                <a:spcPts val="500"/>
              </a:spcBef>
              <a:buClr>
                <a:srgbClr val="7030A0"/>
              </a:buClr>
              <a:buFont typeface="Wingdings" panose="05000000000000000000" pitchFamily="2" charset="2"/>
              <a:buChar char="Ø"/>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6477"/>
            <a:ext cx="9144000" cy="6445046"/>
          </a:xfrm>
          <a:prstGeom prst="rect">
            <a:avLst/>
          </a:prstGeom>
        </p:spPr>
      </p:pic>
    </p:spTree>
    <p:extLst>
      <p:ext uri="{BB962C8B-B14F-4D97-AF65-F5344CB8AC3E}">
        <p14:creationId xmlns:p14="http://schemas.microsoft.com/office/powerpoint/2010/main" val="2018118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888907"/>
            <a:ext cx="7886700" cy="707537"/>
          </a:xfrm>
        </p:spPr>
        <p:txBody>
          <a:bodyPr anchor="t"/>
          <a:lstStyle/>
          <a:p>
            <a:r>
              <a:rPr lang="en-GB" dirty="0" smtClean="0"/>
              <a:t>Your University Accounts</a:t>
            </a:r>
            <a:endParaRPr lang="en-GB" dirty="0"/>
          </a:p>
        </p:txBody>
      </p:sp>
      <p:sp>
        <p:nvSpPr>
          <p:cNvPr id="3" name="Content Placeholder 2"/>
          <p:cNvSpPr>
            <a:spLocks noGrp="1"/>
          </p:cNvSpPr>
          <p:nvPr>
            <p:ph idx="1"/>
          </p:nvPr>
        </p:nvSpPr>
        <p:spPr/>
        <p:txBody>
          <a:bodyPr anchor="t"/>
          <a:lstStyle/>
          <a:p>
            <a:pPr marL="0" indent="0">
              <a:buNone/>
            </a:pPr>
            <a:r>
              <a:rPr lang="en-GB" sz="2400" dirty="0"/>
              <a:t>You’ll hear a lot of terms relating to your various IT accounts when you join the </a:t>
            </a:r>
            <a:r>
              <a:rPr lang="en-GB" sz="2400" dirty="0" smtClean="0"/>
              <a:t>University.</a:t>
            </a:r>
          </a:p>
          <a:p>
            <a:pPr marL="0" indent="0">
              <a:buNone/>
            </a:pPr>
            <a:endParaRPr lang="en-GB" sz="2400" dirty="0" smtClean="0"/>
          </a:p>
          <a:p>
            <a:pPr marL="0" indent="0">
              <a:buNone/>
            </a:pPr>
            <a:r>
              <a:rPr lang="en-GB" sz="2400" dirty="0" smtClean="0"/>
              <a:t>Here’s </a:t>
            </a:r>
            <a:r>
              <a:rPr lang="en-GB" sz="2400" dirty="0"/>
              <a:t>a simple guide to the ones provided centrally, however you may also be given additional account details by your college or department in order to access local facilities</a:t>
            </a:r>
            <a:r>
              <a:rPr lang="en-GB" sz="2400" dirty="0" smtClean="0"/>
              <a:t>.</a:t>
            </a:r>
          </a:p>
          <a:p>
            <a:pPr marL="0" indent="0">
              <a:buNone/>
            </a:pPr>
            <a:endParaRPr lang="en-GB" sz="2400" dirty="0">
              <a:cs typeface="Calibri"/>
            </a:endParaRPr>
          </a:p>
        </p:txBody>
      </p:sp>
      <p:sp>
        <p:nvSpPr>
          <p:cNvPr id="4" name="Slide Number Placeholder 3"/>
          <p:cNvSpPr>
            <a:spLocks noGrp="1"/>
          </p:cNvSpPr>
          <p:nvPr>
            <p:ph type="sldNum" sz="quarter" idx="12"/>
          </p:nvPr>
        </p:nvSpPr>
        <p:spPr/>
        <p:txBody>
          <a:bodyPr/>
          <a:lstStyle/>
          <a:p>
            <a:fld id="{78B24B3C-9387-42E4-A541-7C0E320E17DA}" type="slidenum">
              <a:rPr lang="en-GB" smtClean="0"/>
              <a:pPr/>
              <a:t>2</a:t>
            </a:fld>
            <a:endParaRPr lang="en-GB"/>
          </a:p>
        </p:txBody>
      </p:sp>
    </p:spTree>
    <p:extLst>
      <p:ext uri="{BB962C8B-B14F-4D97-AF65-F5344CB8AC3E}">
        <p14:creationId xmlns:p14="http://schemas.microsoft.com/office/powerpoint/2010/main" val="3644264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03769-20C9-4672-9F27-151A0D09D59A}"/>
              </a:ext>
            </a:extLst>
          </p:cNvPr>
          <p:cNvSpPr>
            <a:spLocks noGrp="1"/>
          </p:cNvSpPr>
          <p:nvPr>
            <p:ph type="title"/>
          </p:nvPr>
        </p:nvSpPr>
        <p:spPr/>
        <p:txBody>
          <a:bodyPr anchor="t"/>
          <a:lstStyle/>
          <a:p>
            <a:r>
              <a:rPr lang="en-GB" dirty="0" smtClean="0">
                <a:cs typeface="Calibri"/>
              </a:rPr>
              <a:t>Your Oxford Username</a:t>
            </a:r>
            <a:endParaRPr lang="en-GB" dirty="0"/>
          </a:p>
        </p:txBody>
      </p:sp>
      <p:sp>
        <p:nvSpPr>
          <p:cNvPr id="3" name="Content Placeholder 2">
            <a:extLst>
              <a:ext uri="{FF2B5EF4-FFF2-40B4-BE49-F238E27FC236}">
                <a16:creationId xmlns:a16="http://schemas.microsoft.com/office/drawing/2014/main" id="{2539A215-FA7C-40F0-BC71-6F90068E5CEF}"/>
              </a:ext>
            </a:extLst>
          </p:cNvPr>
          <p:cNvSpPr>
            <a:spLocks noGrp="1"/>
          </p:cNvSpPr>
          <p:nvPr>
            <p:ph idx="1"/>
          </p:nvPr>
        </p:nvSpPr>
        <p:spPr>
          <a:xfrm>
            <a:off x="628650" y="1135513"/>
            <a:ext cx="8159869" cy="5300242"/>
          </a:xfrm>
        </p:spPr>
        <p:txBody>
          <a:bodyPr anchor="t"/>
          <a:lstStyle/>
          <a:p>
            <a:pPr marL="0" indent="0">
              <a:buNone/>
            </a:pPr>
            <a:r>
              <a:rPr lang="en-GB" sz="2400" b="1" dirty="0"/>
              <a:t>Who is it for?</a:t>
            </a:r>
          </a:p>
          <a:p>
            <a:r>
              <a:rPr lang="en-GB" sz="2400" dirty="0"/>
              <a:t>Everyone at Oxford – staff and students – has an Oxford username. </a:t>
            </a:r>
          </a:p>
          <a:p>
            <a:pPr marL="0" indent="0">
              <a:buNone/>
            </a:pPr>
            <a:r>
              <a:rPr lang="en-GB" sz="2400" b="1" dirty="0"/>
              <a:t>What does it do?</a:t>
            </a:r>
          </a:p>
          <a:p>
            <a:r>
              <a:rPr lang="en-GB" sz="2400" dirty="0"/>
              <a:t>Your Oxford username will form the basis of your various IT accounts – see details below. </a:t>
            </a:r>
          </a:p>
          <a:p>
            <a:pPr marL="0" indent="0">
              <a:buNone/>
            </a:pPr>
            <a:r>
              <a:rPr lang="en-GB" sz="2400" b="1" dirty="0"/>
              <a:t>What does it look like?</a:t>
            </a:r>
          </a:p>
          <a:p>
            <a:r>
              <a:rPr lang="en-GB" sz="2400" dirty="0"/>
              <a:t>Oxford usernames are usually in the format abcd1234: </a:t>
            </a:r>
            <a:r>
              <a:rPr lang="en-GB" sz="2400" dirty="0" err="1"/>
              <a:t>abcd</a:t>
            </a:r>
            <a:r>
              <a:rPr lang="en-GB" sz="2400" dirty="0"/>
              <a:t> refers to your primary college or department when you first join and 1234 is an identifying number.</a:t>
            </a:r>
          </a:p>
          <a:p>
            <a:pPr marL="0" indent="0">
              <a:buNone/>
            </a:pPr>
            <a:endParaRPr lang="en-GB" dirty="0">
              <a:cs typeface="Calibri"/>
            </a:endParaRPr>
          </a:p>
          <a:p>
            <a:pPr lvl="1" indent="-287655"/>
            <a:endParaRPr lang="en-GB" dirty="0">
              <a:cs typeface="Calibri"/>
            </a:endParaRPr>
          </a:p>
          <a:p>
            <a:pPr lvl="1" indent="-287655"/>
            <a:endParaRPr lang="en-GB" dirty="0">
              <a:cs typeface="Calibri"/>
            </a:endParaRPr>
          </a:p>
        </p:txBody>
      </p:sp>
      <p:sp>
        <p:nvSpPr>
          <p:cNvPr id="4" name="Slide Number Placeholder 3">
            <a:extLst>
              <a:ext uri="{FF2B5EF4-FFF2-40B4-BE49-F238E27FC236}">
                <a16:creationId xmlns:a16="http://schemas.microsoft.com/office/drawing/2014/main" id="{630ACFB2-C806-47E2-86CB-5502020BA0D3}"/>
              </a:ext>
            </a:extLst>
          </p:cNvPr>
          <p:cNvSpPr>
            <a:spLocks noGrp="1"/>
          </p:cNvSpPr>
          <p:nvPr>
            <p:ph type="sldNum" sz="quarter" idx="12"/>
          </p:nvPr>
        </p:nvSpPr>
        <p:spPr/>
        <p:txBody>
          <a:bodyPr/>
          <a:lstStyle/>
          <a:p>
            <a:fld id="{78B24B3C-9387-42E4-A541-7C0E320E17DA}" type="slidenum">
              <a:rPr lang="en-GB" smtClean="0"/>
              <a:pPr/>
              <a:t>3</a:t>
            </a:fld>
            <a:endParaRPr lang="en-GB" dirty="0"/>
          </a:p>
        </p:txBody>
      </p:sp>
    </p:spTree>
    <p:extLst>
      <p:ext uri="{BB962C8B-B14F-4D97-AF65-F5344CB8AC3E}">
        <p14:creationId xmlns:p14="http://schemas.microsoft.com/office/powerpoint/2010/main" val="12707800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Your Single Sign-On account</a:t>
            </a:r>
          </a:p>
        </p:txBody>
      </p:sp>
      <p:sp>
        <p:nvSpPr>
          <p:cNvPr id="3" name="Content Placeholder 2"/>
          <p:cNvSpPr>
            <a:spLocks noGrp="1"/>
          </p:cNvSpPr>
          <p:nvPr>
            <p:ph idx="1"/>
          </p:nvPr>
        </p:nvSpPr>
        <p:spPr>
          <a:xfrm>
            <a:off x="628650" y="1177159"/>
            <a:ext cx="7886700" cy="4999804"/>
          </a:xfrm>
        </p:spPr>
        <p:txBody>
          <a:bodyPr/>
          <a:lstStyle/>
          <a:p>
            <a:pPr marL="0" indent="0">
              <a:buNone/>
            </a:pPr>
            <a:r>
              <a:rPr lang="en-GB" sz="2400" b="1" dirty="0"/>
              <a:t>Who is it for?</a:t>
            </a:r>
          </a:p>
          <a:p>
            <a:r>
              <a:rPr lang="en-GB" sz="2400" dirty="0"/>
              <a:t>Everyone at the University – staff and students.</a:t>
            </a:r>
          </a:p>
          <a:p>
            <a:pPr marL="0" indent="0">
              <a:buNone/>
            </a:pPr>
            <a:r>
              <a:rPr lang="en-GB" sz="2400" b="1" dirty="0"/>
              <a:t>What does it do?</a:t>
            </a:r>
          </a:p>
          <a:p>
            <a:r>
              <a:rPr lang="en-GB" sz="2400" dirty="0"/>
              <a:t>A lot! The University’s Single Sign-On (SSO) system means that you can use the same account details to log on to many different services</a:t>
            </a:r>
            <a:r>
              <a:rPr lang="en-GB" sz="2400" dirty="0" smtClean="0"/>
              <a:t>. Some </a:t>
            </a:r>
            <a:r>
              <a:rPr lang="en-GB" sz="2400" dirty="0"/>
              <a:t>of the most commonly used are email, Office 365 tools (aka Nexus365) and the virtual learning </a:t>
            </a:r>
            <a:r>
              <a:rPr lang="en-GB" sz="2400" dirty="0" smtClean="0"/>
              <a:t>environment.</a:t>
            </a:r>
            <a:endParaRPr lang="en-GB" sz="2400" dirty="0"/>
          </a:p>
          <a:p>
            <a:pPr marL="0" indent="0">
              <a:buNone/>
            </a:pPr>
            <a:r>
              <a:rPr lang="en-GB" sz="2400" b="1" dirty="0"/>
              <a:t>What does it look like?</a:t>
            </a:r>
          </a:p>
          <a:p>
            <a:r>
              <a:rPr lang="en-GB" sz="2400" dirty="0"/>
              <a:t>Your SSO account comprises:</a:t>
            </a:r>
          </a:p>
          <a:p>
            <a:pPr lvl="1"/>
            <a:r>
              <a:rPr lang="en-GB" sz="2000" dirty="0"/>
              <a:t>your Oxford username, which is given to you when you join</a:t>
            </a:r>
          </a:p>
          <a:p>
            <a:pPr lvl="1"/>
            <a:r>
              <a:rPr lang="en-GB" sz="2000" dirty="0"/>
              <a:t>your SSO password, which you choose yourself</a:t>
            </a:r>
          </a:p>
          <a:p>
            <a:pPr marL="0" indent="0">
              <a:buNone/>
            </a:pPr>
            <a:endParaRPr lang="en-GB" sz="2400" dirty="0"/>
          </a:p>
        </p:txBody>
      </p:sp>
      <p:sp>
        <p:nvSpPr>
          <p:cNvPr id="4" name="Slide Number Placeholder 3"/>
          <p:cNvSpPr>
            <a:spLocks noGrp="1"/>
          </p:cNvSpPr>
          <p:nvPr>
            <p:ph type="sldNum" sz="quarter" idx="12"/>
          </p:nvPr>
        </p:nvSpPr>
        <p:spPr/>
        <p:txBody>
          <a:bodyPr/>
          <a:lstStyle/>
          <a:p>
            <a:fld id="{78B24B3C-9387-42E4-A541-7C0E320E17DA}" type="slidenum">
              <a:rPr lang="en-GB" smtClean="0"/>
              <a:pPr/>
              <a:t>4</a:t>
            </a:fld>
            <a:endParaRPr lang="en-GB"/>
          </a:p>
        </p:txBody>
      </p:sp>
    </p:spTree>
    <p:extLst>
      <p:ext uri="{BB962C8B-B14F-4D97-AF65-F5344CB8AC3E}">
        <p14:creationId xmlns:p14="http://schemas.microsoft.com/office/powerpoint/2010/main" val="26088209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Your Remote Access account</a:t>
            </a:r>
          </a:p>
        </p:txBody>
      </p:sp>
      <p:sp>
        <p:nvSpPr>
          <p:cNvPr id="3" name="Content Placeholder 2"/>
          <p:cNvSpPr>
            <a:spLocks noGrp="1"/>
          </p:cNvSpPr>
          <p:nvPr>
            <p:ph idx="1"/>
          </p:nvPr>
        </p:nvSpPr>
        <p:spPr>
          <a:xfrm>
            <a:off x="628650" y="1183787"/>
            <a:ext cx="7471540" cy="4922837"/>
          </a:xfrm>
        </p:spPr>
        <p:txBody>
          <a:bodyPr anchor="t"/>
          <a:lstStyle/>
          <a:p>
            <a:pPr marL="0" indent="0">
              <a:buNone/>
            </a:pPr>
            <a:r>
              <a:rPr lang="en-GB" sz="2400" b="1" dirty="0"/>
              <a:t>Who is it for?</a:t>
            </a:r>
          </a:p>
          <a:p>
            <a:r>
              <a:rPr lang="en-GB" sz="2400" dirty="0"/>
              <a:t>Anyone, staff or students, who needs to access Wi-Fi or to work off-campus.</a:t>
            </a:r>
          </a:p>
          <a:p>
            <a:pPr marL="0" indent="0">
              <a:buNone/>
            </a:pPr>
            <a:r>
              <a:rPr lang="en-GB" sz="2400" b="1" dirty="0"/>
              <a:t>What does it do?</a:t>
            </a:r>
          </a:p>
          <a:p>
            <a:r>
              <a:rPr lang="en-GB" sz="2400" dirty="0"/>
              <a:t>It allows you to get onto the University wireless </a:t>
            </a:r>
            <a:r>
              <a:rPr lang="en-GB" sz="2400" dirty="0" smtClean="0"/>
              <a:t>network, ‘</a:t>
            </a:r>
            <a:r>
              <a:rPr lang="en-GB" sz="2400" dirty="0" err="1" smtClean="0"/>
              <a:t>eduroam</a:t>
            </a:r>
            <a:r>
              <a:rPr lang="en-GB" sz="2400" dirty="0" smtClean="0"/>
              <a:t>’.</a:t>
            </a:r>
            <a:r>
              <a:rPr lang="en-GB" sz="2400" dirty="0"/>
              <a:t> </a:t>
            </a:r>
            <a:r>
              <a:rPr lang="en-GB" sz="2400" dirty="0" smtClean="0"/>
              <a:t>It </a:t>
            </a:r>
            <a:r>
              <a:rPr lang="en-GB" sz="2400" dirty="0"/>
              <a:t>also allows you to </a:t>
            </a:r>
            <a:r>
              <a:rPr lang="en-GB" sz="2400" dirty="0" smtClean="0"/>
              <a:t>use VPN to </a:t>
            </a:r>
            <a:r>
              <a:rPr lang="en-GB" sz="2400" dirty="0"/>
              <a:t>access services </a:t>
            </a:r>
            <a:r>
              <a:rPr lang="en-GB" sz="2400" dirty="0" smtClean="0"/>
              <a:t>as if you were on </a:t>
            </a:r>
            <a:r>
              <a:rPr lang="en-GB" sz="2400" dirty="0"/>
              <a:t>the Oxford network while outside the University.</a:t>
            </a:r>
          </a:p>
          <a:p>
            <a:pPr marL="0" indent="0">
              <a:buNone/>
            </a:pPr>
            <a:r>
              <a:rPr lang="en-GB" sz="2400" b="1" dirty="0"/>
              <a:t>What does it look like?</a:t>
            </a:r>
          </a:p>
          <a:p>
            <a:r>
              <a:rPr lang="en-GB" sz="2400" dirty="0"/>
              <a:t>Your Remote Access login details comprise:</a:t>
            </a:r>
          </a:p>
          <a:p>
            <a:pPr lvl="1"/>
            <a:r>
              <a:rPr lang="en-GB" sz="2000" dirty="0"/>
              <a:t>your Oxford username </a:t>
            </a:r>
          </a:p>
          <a:p>
            <a:pPr lvl="1"/>
            <a:r>
              <a:rPr lang="en-GB" sz="2000" dirty="0"/>
              <a:t>a Remote Access password, which you will choose (this must be different from your SSO password)</a:t>
            </a:r>
          </a:p>
        </p:txBody>
      </p:sp>
      <p:sp>
        <p:nvSpPr>
          <p:cNvPr id="4" name="Slide Number Placeholder 3"/>
          <p:cNvSpPr>
            <a:spLocks noGrp="1"/>
          </p:cNvSpPr>
          <p:nvPr>
            <p:ph type="sldNum" sz="quarter" idx="12"/>
          </p:nvPr>
        </p:nvSpPr>
        <p:spPr/>
        <p:txBody>
          <a:bodyPr/>
          <a:lstStyle/>
          <a:p>
            <a:fld id="{78B24B3C-9387-42E4-A541-7C0E320E17DA}" type="slidenum">
              <a:rPr lang="en-GB" smtClean="0"/>
              <a:pPr/>
              <a:t>5</a:t>
            </a:fld>
            <a:endParaRPr lang="en-GB"/>
          </a:p>
        </p:txBody>
      </p:sp>
    </p:spTree>
    <p:extLst>
      <p:ext uri="{BB962C8B-B14F-4D97-AF65-F5344CB8AC3E}">
        <p14:creationId xmlns:p14="http://schemas.microsoft.com/office/powerpoint/2010/main" val="2936624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Where to find out more</a:t>
            </a:r>
            <a:endParaRPr lang="en-GB" dirty="0"/>
          </a:p>
        </p:txBody>
      </p:sp>
      <p:sp>
        <p:nvSpPr>
          <p:cNvPr id="3" name="Content Placeholder 2"/>
          <p:cNvSpPr>
            <a:spLocks noGrp="1"/>
          </p:cNvSpPr>
          <p:nvPr>
            <p:ph idx="1"/>
          </p:nvPr>
        </p:nvSpPr>
        <p:spPr>
          <a:xfrm>
            <a:off x="628650" y="1183787"/>
            <a:ext cx="7471540" cy="4922837"/>
          </a:xfrm>
        </p:spPr>
        <p:txBody>
          <a:bodyPr anchor="t"/>
          <a:lstStyle/>
          <a:p>
            <a:pPr marL="0" indent="0">
              <a:buNone/>
            </a:pPr>
            <a:endParaRPr lang="en-GB" sz="2000" dirty="0" smtClean="0">
              <a:hlinkClick r:id="rId2"/>
            </a:endParaRPr>
          </a:p>
          <a:p>
            <a:pPr marL="0" indent="0">
              <a:buNone/>
            </a:pPr>
            <a:endParaRPr lang="en-GB" sz="2000" dirty="0">
              <a:hlinkClick r:id="rId2"/>
            </a:endParaRPr>
          </a:p>
          <a:p>
            <a:pPr marL="0" indent="0">
              <a:buNone/>
            </a:pPr>
            <a:endParaRPr lang="en-GB" sz="2000" dirty="0" smtClean="0">
              <a:hlinkClick r:id="rId2"/>
            </a:endParaRPr>
          </a:p>
          <a:p>
            <a:pPr marL="0" indent="0">
              <a:buNone/>
            </a:pPr>
            <a:endParaRPr lang="en-GB" sz="2000" dirty="0" smtClean="0">
              <a:hlinkClick r:id="rId2"/>
            </a:endParaRPr>
          </a:p>
          <a:p>
            <a:pPr marL="0" indent="0">
              <a:buNone/>
            </a:pPr>
            <a:endParaRPr lang="en-GB" sz="2000" dirty="0">
              <a:hlinkClick r:id="rId2"/>
            </a:endParaRPr>
          </a:p>
          <a:p>
            <a:pPr marL="0" indent="0" algn="ctr">
              <a:buNone/>
            </a:pPr>
            <a:r>
              <a:rPr lang="en-GB" dirty="0" smtClean="0">
                <a:hlinkClick r:id="rId2"/>
              </a:rPr>
              <a:t>https</a:t>
            </a:r>
            <a:r>
              <a:rPr lang="en-GB" dirty="0">
                <a:hlinkClick r:id="rId2"/>
              </a:rPr>
              <a:t>://www.it.ox.ac.uk/getting-started/</a:t>
            </a:r>
            <a:endParaRPr lang="en-GB" dirty="0"/>
          </a:p>
        </p:txBody>
      </p:sp>
      <p:sp>
        <p:nvSpPr>
          <p:cNvPr id="4" name="Slide Number Placeholder 3"/>
          <p:cNvSpPr>
            <a:spLocks noGrp="1"/>
          </p:cNvSpPr>
          <p:nvPr>
            <p:ph type="sldNum" sz="quarter" idx="12"/>
          </p:nvPr>
        </p:nvSpPr>
        <p:spPr/>
        <p:txBody>
          <a:bodyPr/>
          <a:lstStyle/>
          <a:p>
            <a:fld id="{78B24B3C-9387-42E4-A541-7C0E320E17DA}" type="slidenum">
              <a:rPr lang="en-GB" smtClean="0"/>
              <a:pPr/>
              <a:t>6</a:t>
            </a:fld>
            <a:endParaRPr lang="en-GB"/>
          </a:p>
        </p:txBody>
      </p:sp>
    </p:spTree>
    <p:extLst>
      <p:ext uri="{BB962C8B-B14F-4D97-AF65-F5344CB8AC3E}">
        <p14:creationId xmlns:p14="http://schemas.microsoft.com/office/powerpoint/2010/main" val="24035390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Getting online</a:t>
            </a:r>
            <a:endParaRPr lang="en-GB" dirty="0"/>
          </a:p>
        </p:txBody>
      </p:sp>
      <p:sp>
        <p:nvSpPr>
          <p:cNvPr id="3" name="Content Placeholder 2"/>
          <p:cNvSpPr>
            <a:spLocks noGrp="1"/>
          </p:cNvSpPr>
          <p:nvPr>
            <p:ph idx="1"/>
          </p:nvPr>
        </p:nvSpPr>
        <p:spPr>
          <a:xfrm>
            <a:off x="628650" y="1183787"/>
            <a:ext cx="7471540" cy="4922837"/>
          </a:xfrm>
        </p:spPr>
        <p:txBody>
          <a:bodyPr anchor="t"/>
          <a:lstStyle/>
          <a:p>
            <a:pPr marL="0" indent="0">
              <a:buNone/>
            </a:pPr>
            <a:r>
              <a:rPr lang="en-GB" sz="2400" b="1" dirty="0" smtClean="0"/>
              <a:t>Wi-Fi</a:t>
            </a:r>
            <a:endParaRPr lang="en-GB" sz="2400" b="1" dirty="0"/>
          </a:p>
          <a:p>
            <a:r>
              <a:rPr lang="en-GB" sz="2400" dirty="0"/>
              <a:t>The </a:t>
            </a:r>
            <a:r>
              <a:rPr lang="en-GB" sz="2400" dirty="0" err="1"/>
              <a:t>eduroam</a:t>
            </a:r>
            <a:r>
              <a:rPr lang="en-GB" sz="2400" dirty="0"/>
              <a:t> wireless service is the main way that most staff and students using mobile devices will connect to the internet (unless their college/department offers their own wireless service). You will need to configure it for each device that you use, but once you’ve done this you’ll be able to get online at Oxford and at other universities around the world</a:t>
            </a:r>
            <a:r>
              <a:rPr lang="en-GB" sz="2400" dirty="0" smtClean="0"/>
              <a:t>.</a:t>
            </a:r>
          </a:p>
          <a:p>
            <a:endParaRPr lang="en-GB" sz="2400" dirty="0"/>
          </a:p>
          <a:p>
            <a:pPr marL="0" indent="0">
              <a:buNone/>
            </a:pPr>
            <a:r>
              <a:rPr lang="en-GB" sz="2400" dirty="0" smtClean="0"/>
              <a:t>	For more see:</a:t>
            </a:r>
          </a:p>
          <a:p>
            <a:pPr marL="0" indent="0">
              <a:buNone/>
            </a:pPr>
            <a:r>
              <a:rPr lang="en-GB" sz="2400" dirty="0"/>
              <a:t>	</a:t>
            </a:r>
            <a:r>
              <a:rPr lang="en-GB" sz="2400" dirty="0" smtClean="0">
                <a:hlinkClick r:id="rId2"/>
              </a:rPr>
              <a:t>https</a:t>
            </a:r>
            <a:r>
              <a:rPr lang="en-GB" sz="2400" dirty="0">
                <a:hlinkClick r:id="rId2"/>
              </a:rPr>
              <a:t>://www.it.ox.ac.uk/getting-started</a:t>
            </a:r>
            <a:r>
              <a:rPr lang="en-GB" sz="2400" dirty="0" smtClean="0">
                <a:hlinkClick r:id="rId2"/>
              </a:rPr>
              <a:t>/</a:t>
            </a:r>
            <a:endParaRPr lang="en-GB" sz="2400" dirty="0"/>
          </a:p>
          <a:p>
            <a:pPr marL="0" indent="0">
              <a:buNone/>
            </a:pPr>
            <a:endParaRPr lang="en-GB" sz="2400" dirty="0"/>
          </a:p>
        </p:txBody>
      </p:sp>
      <p:sp>
        <p:nvSpPr>
          <p:cNvPr id="4" name="Slide Number Placeholder 3"/>
          <p:cNvSpPr>
            <a:spLocks noGrp="1"/>
          </p:cNvSpPr>
          <p:nvPr>
            <p:ph type="sldNum" sz="quarter" idx="12"/>
          </p:nvPr>
        </p:nvSpPr>
        <p:spPr/>
        <p:txBody>
          <a:bodyPr/>
          <a:lstStyle/>
          <a:p>
            <a:fld id="{78B24B3C-9387-42E4-A541-7C0E320E17DA}" type="slidenum">
              <a:rPr lang="en-GB" smtClean="0"/>
              <a:pPr/>
              <a:t>7</a:t>
            </a:fld>
            <a:endParaRPr lang="en-GB" dirty="0"/>
          </a:p>
        </p:txBody>
      </p:sp>
    </p:spTree>
    <p:extLst>
      <p:ext uri="{BB962C8B-B14F-4D97-AF65-F5344CB8AC3E}">
        <p14:creationId xmlns:p14="http://schemas.microsoft.com/office/powerpoint/2010/main" val="1768144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Getting on to email</a:t>
            </a:r>
            <a:endParaRPr lang="en-GB" dirty="0"/>
          </a:p>
        </p:txBody>
      </p:sp>
      <p:sp>
        <p:nvSpPr>
          <p:cNvPr id="3" name="Content Placeholder 2"/>
          <p:cNvSpPr>
            <a:spLocks noGrp="1"/>
          </p:cNvSpPr>
          <p:nvPr>
            <p:ph idx="1"/>
          </p:nvPr>
        </p:nvSpPr>
        <p:spPr>
          <a:xfrm>
            <a:off x="628650" y="1183787"/>
            <a:ext cx="7471540" cy="4922837"/>
          </a:xfrm>
        </p:spPr>
        <p:txBody>
          <a:bodyPr anchor="t"/>
          <a:lstStyle/>
          <a:p>
            <a:pPr marL="0" indent="0">
              <a:buNone/>
            </a:pPr>
            <a:r>
              <a:rPr lang="en-GB" sz="2400" dirty="0"/>
              <a:t>The University email service is called Nexus365 and is run by IT </a:t>
            </a:r>
            <a:r>
              <a:rPr lang="en-GB" sz="2400" dirty="0" smtClean="0"/>
              <a:t>Services.</a:t>
            </a:r>
          </a:p>
          <a:p>
            <a:pPr marL="0" indent="0">
              <a:buNone/>
            </a:pPr>
            <a:r>
              <a:rPr lang="en-GB" sz="2400" dirty="0" smtClean="0"/>
              <a:t>You </a:t>
            </a:r>
            <a:r>
              <a:rPr lang="en-GB" sz="2400" dirty="0"/>
              <a:t>will be registered automatically for an account when you are issued with your University Card</a:t>
            </a:r>
            <a:r>
              <a:rPr lang="en-GB" sz="2400" dirty="0" smtClean="0"/>
              <a:t>.</a:t>
            </a:r>
          </a:p>
          <a:p>
            <a:pPr marL="0" indent="0">
              <a:buNone/>
            </a:pPr>
            <a:r>
              <a:rPr lang="en-GB" sz="2400" dirty="0" smtClean="0"/>
              <a:t>To access email via the web visit </a:t>
            </a:r>
            <a:r>
              <a:rPr lang="en-GB" sz="2400" dirty="0">
                <a:hlinkClick r:id="rId2"/>
              </a:rPr>
              <a:t>https://www.it.ox.ac.uk</a:t>
            </a:r>
            <a:r>
              <a:rPr lang="en-GB" sz="2400" dirty="0" smtClean="0">
                <a:hlinkClick r:id="rId2"/>
              </a:rPr>
              <a:t>/</a:t>
            </a:r>
            <a:r>
              <a:rPr lang="en-GB" sz="2400" dirty="0" smtClean="0"/>
              <a:t> and find the link under “Popular links”</a:t>
            </a:r>
          </a:p>
          <a:p>
            <a:pPr marL="0" indent="0">
              <a:buNone/>
            </a:pPr>
            <a:endParaRPr lang="en-GB" sz="2400" dirty="0"/>
          </a:p>
        </p:txBody>
      </p:sp>
      <p:sp>
        <p:nvSpPr>
          <p:cNvPr id="4" name="Slide Number Placeholder 3"/>
          <p:cNvSpPr>
            <a:spLocks noGrp="1"/>
          </p:cNvSpPr>
          <p:nvPr>
            <p:ph type="sldNum" sz="quarter" idx="12"/>
          </p:nvPr>
        </p:nvSpPr>
        <p:spPr/>
        <p:txBody>
          <a:bodyPr/>
          <a:lstStyle/>
          <a:p>
            <a:fld id="{78B24B3C-9387-42E4-A541-7C0E320E17DA}" type="slidenum">
              <a:rPr lang="en-GB" smtClean="0"/>
              <a:pPr/>
              <a:t>8</a:t>
            </a:fld>
            <a:endParaRPr lang="en-GB" dirty="0"/>
          </a:p>
        </p:txBody>
      </p:sp>
      <p:pic>
        <p:nvPicPr>
          <p:cNvPr id="6" name="Picture 5"/>
          <p:cNvPicPr>
            <a:picLocks noChangeAspect="1"/>
          </p:cNvPicPr>
          <p:nvPr/>
        </p:nvPicPr>
        <p:blipFill>
          <a:blip r:embed="rId3"/>
          <a:stretch>
            <a:fillRect/>
          </a:stretch>
        </p:blipFill>
        <p:spPr>
          <a:xfrm>
            <a:off x="628650" y="3645205"/>
            <a:ext cx="7793204" cy="1752982"/>
          </a:xfrm>
          <a:prstGeom prst="rect">
            <a:avLst/>
          </a:prstGeom>
        </p:spPr>
      </p:pic>
    </p:spTree>
    <p:extLst>
      <p:ext uri="{BB962C8B-B14F-4D97-AF65-F5344CB8AC3E}">
        <p14:creationId xmlns:p14="http://schemas.microsoft.com/office/powerpoint/2010/main" val="27237202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Getting help</a:t>
            </a:r>
            <a:endParaRPr lang="en-GB" dirty="0"/>
          </a:p>
        </p:txBody>
      </p:sp>
      <p:sp>
        <p:nvSpPr>
          <p:cNvPr id="3" name="Content Placeholder 2"/>
          <p:cNvSpPr>
            <a:spLocks noGrp="1"/>
          </p:cNvSpPr>
          <p:nvPr>
            <p:ph idx="1"/>
          </p:nvPr>
        </p:nvSpPr>
        <p:spPr>
          <a:xfrm>
            <a:off x="628650" y="1183787"/>
            <a:ext cx="7471540" cy="4922837"/>
          </a:xfrm>
        </p:spPr>
        <p:txBody>
          <a:bodyPr anchor="t"/>
          <a:lstStyle/>
          <a:p>
            <a:pPr marL="0" indent="0">
              <a:buNone/>
            </a:pPr>
            <a:r>
              <a:rPr lang="en-GB" sz="2400" b="1" dirty="0" smtClean="0"/>
              <a:t>Self Help</a:t>
            </a:r>
            <a:endParaRPr lang="en-GB" sz="2400" b="1" dirty="0"/>
          </a:p>
          <a:p>
            <a:r>
              <a:rPr lang="en-GB" sz="2400" dirty="0" smtClean="0"/>
              <a:t>Check the IT Services ‘service status page’ which will advise if key systems are available.</a:t>
            </a:r>
          </a:p>
          <a:p>
            <a:r>
              <a:rPr lang="en-GB" sz="2400" dirty="0" smtClean="0"/>
              <a:t>Search the IT Services </a:t>
            </a:r>
            <a:r>
              <a:rPr lang="en-GB" sz="2400" dirty="0"/>
              <a:t>H</a:t>
            </a:r>
            <a:r>
              <a:rPr lang="en-GB" sz="2400" dirty="0" smtClean="0"/>
              <a:t>elp website.</a:t>
            </a:r>
          </a:p>
          <a:p>
            <a:pPr marL="397800" lvl="1" indent="0">
              <a:buNone/>
            </a:pPr>
            <a:r>
              <a:rPr lang="en-GB" sz="2000" dirty="0"/>
              <a:t>	</a:t>
            </a:r>
            <a:r>
              <a:rPr lang="en-GB" sz="2000" dirty="0" smtClean="0"/>
              <a:t>Both can be found via it.ox.ac.uk</a:t>
            </a:r>
            <a:endParaRPr lang="en-GB" sz="2000" dirty="0"/>
          </a:p>
          <a:p>
            <a:pPr marL="0" indent="0">
              <a:buNone/>
            </a:pPr>
            <a:r>
              <a:rPr lang="en-GB" sz="2400" b="1" dirty="0"/>
              <a:t>College and departmental IT support</a:t>
            </a:r>
          </a:p>
          <a:p>
            <a:r>
              <a:rPr lang="en-GB" sz="2400" dirty="0"/>
              <a:t>If you can’t resolve the problem yourself, consult your college or departmental IT Support </a:t>
            </a:r>
            <a:r>
              <a:rPr lang="en-GB" sz="2400" dirty="0" smtClean="0"/>
              <a:t>Staff.</a:t>
            </a:r>
          </a:p>
          <a:p>
            <a:pPr marL="0" indent="0">
              <a:buNone/>
            </a:pPr>
            <a:r>
              <a:rPr lang="en-GB" sz="2400" b="1" dirty="0"/>
              <a:t>Contact the IT Service Desk</a:t>
            </a:r>
          </a:p>
          <a:p>
            <a:r>
              <a:rPr lang="en-GB" sz="2400" dirty="0" smtClean="0"/>
              <a:t>To </a:t>
            </a:r>
            <a:r>
              <a:rPr lang="en-GB" sz="2400" dirty="0"/>
              <a:t>contact the Service Desk, phone them on  </a:t>
            </a:r>
            <a:r>
              <a:rPr lang="en-GB" sz="2400" dirty="0" smtClean="0"/>
              <a:t>         01865 (6)12345. </a:t>
            </a:r>
            <a:r>
              <a:rPr lang="en-GB" sz="2400" dirty="0"/>
              <a:t>Telephone support is available 24/7.</a:t>
            </a:r>
          </a:p>
          <a:p>
            <a:pPr marL="0" indent="0">
              <a:buNone/>
            </a:pPr>
            <a:endParaRPr lang="en-GB" sz="2400" dirty="0"/>
          </a:p>
          <a:p>
            <a:pPr marL="397800" lvl="1" indent="0">
              <a:buNone/>
            </a:pPr>
            <a:endParaRPr lang="en-GB" sz="2000" dirty="0" smtClean="0"/>
          </a:p>
        </p:txBody>
      </p:sp>
      <p:sp>
        <p:nvSpPr>
          <p:cNvPr id="4" name="Slide Number Placeholder 3"/>
          <p:cNvSpPr>
            <a:spLocks noGrp="1"/>
          </p:cNvSpPr>
          <p:nvPr>
            <p:ph type="sldNum" sz="quarter" idx="12"/>
          </p:nvPr>
        </p:nvSpPr>
        <p:spPr/>
        <p:txBody>
          <a:bodyPr/>
          <a:lstStyle/>
          <a:p>
            <a:fld id="{78B24B3C-9387-42E4-A541-7C0E320E17DA}" type="slidenum">
              <a:rPr lang="en-GB" smtClean="0"/>
              <a:pPr/>
              <a:t>9</a:t>
            </a:fld>
            <a:endParaRPr lang="en-GB" dirty="0"/>
          </a:p>
        </p:txBody>
      </p:sp>
    </p:spTree>
    <p:extLst>
      <p:ext uri="{BB962C8B-B14F-4D97-AF65-F5344CB8AC3E}">
        <p14:creationId xmlns:p14="http://schemas.microsoft.com/office/powerpoint/2010/main" val="212413101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6b713aff-be5c-4b81-9df3-299e81260730"/>
</p:tagLst>
</file>

<file path=ppt/theme/theme1.xml><?xml version="1.0" encoding="utf-8"?>
<a:theme xmlns:a="http://schemas.openxmlformats.org/drawingml/2006/main" name=" IT Servic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ody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lank">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38B1297FBFF3D4083C8714CF3E9E789" ma:contentTypeVersion="13" ma:contentTypeDescription="Create a new document." ma:contentTypeScope="" ma:versionID="c1e32fe34d2e88149156a8ba15ecfed6">
  <xsd:schema xmlns:xsd="http://www.w3.org/2001/XMLSchema" xmlns:xs="http://www.w3.org/2001/XMLSchema" xmlns:p="http://schemas.microsoft.com/office/2006/metadata/properties" xmlns:ns3="1d778c21-0b45-4d3f-b63e-9da8676a4e19" xmlns:ns4="551ae34a-9a2d-47f8-ad80-2cd43ac52e0d" targetNamespace="http://schemas.microsoft.com/office/2006/metadata/properties" ma:root="true" ma:fieldsID="0924aebbfcdde927f0c2755acf1e998e" ns3:_="" ns4:_="">
    <xsd:import namespace="1d778c21-0b45-4d3f-b63e-9da8676a4e19"/>
    <xsd:import namespace="551ae34a-9a2d-47f8-ad80-2cd43ac52e0d"/>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DateTaken" minOccurs="0"/>
                <xsd:element ref="ns3:MediaServiceGenerationTime" minOccurs="0"/>
                <xsd:element ref="ns3:MediaServiceEventHashCode" minOccurs="0"/>
                <xsd:element ref="ns3:MediaServiceLocation" minOccurs="0"/>
                <xsd:element ref="ns3:MediaServiceOCR"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778c21-0b45-4d3f-b63e-9da8676a4e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51ae34a-9a2d-47f8-ad80-2cd43ac52e0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AF2E386-7FE3-49CB-9E1E-526D1079BFFC}">
  <ds:schemaRefs>
    <ds:schemaRef ds:uri="http://purl.org/dc/terms/"/>
    <ds:schemaRef ds:uri="http://schemas.microsoft.com/office/2006/documentManagement/types"/>
    <ds:schemaRef ds:uri="551ae34a-9a2d-47f8-ad80-2cd43ac52e0d"/>
    <ds:schemaRef ds:uri="http://purl.org/dc/elements/1.1/"/>
    <ds:schemaRef ds:uri="http://schemas.microsoft.com/office/infopath/2007/PartnerControls"/>
    <ds:schemaRef ds:uri="1d778c21-0b45-4d3f-b63e-9da8676a4e19"/>
    <ds:schemaRef ds:uri="http://schemas.openxmlformats.org/package/2006/metadata/core-properties"/>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95840291-9EEE-4E85-B481-3C47C40BE8DF}">
  <ds:schemaRefs>
    <ds:schemaRef ds:uri="http://schemas.microsoft.com/sharepoint/v3/contenttype/forms"/>
  </ds:schemaRefs>
</ds:datastoreItem>
</file>

<file path=customXml/itemProps3.xml><?xml version="1.0" encoding="utf-8"?>
<ds:datastoreItem xmlns:ds="http://schemas.openxmlformats.org/officeDocument/2006/customXml" ds:itemID="{D7A55AAA-F9F0-4B00-89A5-14ADD908B2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d778c21-0b45-4d3f-b63e-9da8676a4e19"/>
    <ds:schemaRef ds:uri="551ae34a-9a2d-47f8-ad80-2cd43ac52e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341</TotalTime>
  <Words>671</Words>
  <Application>Microsoft Office PowerPoint</Application>
  <PresentationFormat>On-screen Show (4:3)</PresentationFormat>
  <Paragraphs>75</Paragraphs>
  <Slides>11</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11</vt:i4>
      </vt:variant>
    </vt:vector>
  </HeadingPairs>
  <TitlesOfParts>
    <vt:vector size="19" baseType="lpstr">
      <vt:lpstr>Arial</vt:lpstr>
      <vt:lpstr>Calibri</vt:lpstr>
      <vt:lpstr>FoundrySterling-Bold</vt:lpstr>
      <vt:lpstr>FoundrySterling-Book</vt:lpstr>
      <vt:lpstr>Wingdings</vt:lpstr>
      <vt:lpstr> IT Services</vt:lpstr>
      <vt:lpstr>Body slide</vt:lpstr>
      <vt:lpstr>Blank</vt:lpstr>
      <vt:lpstr>PowerPoint Presentation</vt:lpstr>
      <vt:lpstr>Your University Accounts</vt:lpstr>
      <vt:lpstr>Your Oxford Username</vt:lpstr>
      <vt:lpstr>Your Single Sign-On account</vt:lpstr>
      <vt:lpstr>Your Remote Access account</vt:lpstr>
      <vt:lpstr>Where to find out more</vt:lpstr>
      <vt:lpstr>Getting online</vt:lpstr>
      <vt:lpstr>Getting on to email</vt:lpstr>
      <vt:lpstr>Getting help</vt:lpstr>
      <vt:lpstr>Free from IT Services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Template_PowerPoint</dc:title>
  <dc:creator>Antony Gray</dc:creator>
  <cp:lastModifiedBy>Susan Humphreys</cp:lastModifiedBy>
  <cp:revision>21</cp:revision>
  <dcterms:created xsi:type="dcterms:W3CDTF">2015-07-03T14:09:43Z</dcterms:created>
  <dcterms:modified xsi:type="dcterms:W3CDTF">2021-04-08T09:23:06Z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0x010100138B1297FBFF3D4083C8714CF3E9E789</vt:lpwstr>
  </property>
  <property fmtid="{D5CDD505-2E9C-101B-9397-08002B2CF9AE}" pid="3" name="Order">
    <vt:r8>26200</vt:r8>
  </property>
  <property fmtid="{D5CDD505-2E9C-101B-9397-08002B2CF9AE}" pid="4" name="Main Category">
    <vt:lpwstr>Stationery</vt:lpwstr>
  </property>
  <property fmtid="{D5CDD505-2E9C-101B-9397-08002B2CF9AE}" pid="5" name="Sub-category">
    <vt:lpwstr>Templates</vt:lpwstr>
  </property>
</Properties>
</file>